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0" r:id="rId5"/>
  </p:sldMasterIdLst>
  <p:sldIdLst>
    <p:sldId id="277" r:id="rId6"/>
    <p:sldId id="256" r:id="rId7"/>
    <p:sldId id="258" r:id="rId8"/>
    <p:sldId id="257" r:id="rId9"/>
    <p:sldId id="276" r:id="rId10"/>
    <p:sldId id="275" r:id="rId11"/>
    <p:sldId id="274" r:id="rId12"/>
    <p:sldId id="259" r:id="rId13"/>
    <p:sldId id="260" r:id="rId14"/>
    <p:sldId id="273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72" r:id="rId25"/>
    <p:sldId id="270" r:id="rId26"/>
    <p:sldId id="271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08150D-8D95-415F-8CC1-3396ADF9A837}" v="6" dt="2025-10-03T08:39:59.9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159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re Dixon" userId="4c9aa8e9-2801-4b59-aeb2-5b84f8388e73" providerId="ADAL" clId="{DFA87313-0A9E-463C-ACFE-1E7C4FE5C0A7}"/>
    <pc:docChg chg="undo custSel addSld delSld modSld sldOrd">
      <pc:chgData name="Clare Dixon" userId="4c9aa8e9-2801-4b59-aeb2-5b84f8388e73" providerId="ADAL" clId="{DFA87313-0A9E-463C-ACFE-1E7C4FE5C0A7}" dt="2025-10-03T08:42:47.283" v="72" actId="2696"/>
      <pc:docMkLst>
        <pc:docMk/>
      </pc:docMkLst>
      <pc:sldChg chg="modSp mod modClrScheme chgLayout">
        <pc:chgData name="Clare Dixon" userId="4c9aa8e9-2801-4b59-aeb2-5b84f8388e73" providerId="ADAL" clId="{DFA87313-0A9E-463C-ACFE-1E7C4FE5C0A7}" dt="2025-10-03T08:37:44.277" v="49" actId="1076"/>
        <pc:sldMkLst>
          <pc:docMk/>
          <pc:sldMk cId="0" sldId="256"/>
        </pc:sldMkLst>
        <pc:spChg chg="mod ord">
          <ac:chgData name="Clare Dixon" userId="4c9aa8e9-2801-4b59-aeb2-5b84f8388e73" providerId="ADAL" clId="{DFA87313-0A9E-463C-ACFE-1E7C4FE5C0A7}" dt="2025-10-03T08:37:44.277" v="49" actId="1076"/>
          <ac:spMkLst>
            <pc:docMk/>
            <pc:sldMk cId="0" sldId="256"/>
            <ac:spMk id="2" creationId="{00000000-0000-0000-0000-000000000000}"/>
          </ac:spMkLst>
        </pc:spChg>
        <pc:spChg chg="mod ord">
          <ac:chgData name="Clare Dixon" userId="4c9aa8e9-2801-4b59-aeb2-5b84f8388e73" providerId="ADAL" clId="{DFA87313-0A9E-463C-ACFE-1E7C4FE5C0A7}" dt="2025-10-03T08:37:25.593" v="46" actId="1076"/>
          <ac:spMkLst>
            <pc:docMk/>
            <pc:sldMk cId="0" sldId="256"/>
            <ac:spMk id="3" creationId="{00000000-0000-0000-0000-000000000000}"/>
          </ac:spMkLst>
        </pc:spChg>
        <pc:picChg chg="mod">
          <ac:chgData name="Clare Dixon" userId="4c9aa8e9-2801-4b59-aeb2-5b84f8388e73" providerId="ADAL" clId="{DFA87313-0A9E-463C-ACFE-1E7C4FE5C0A7}" dt="2025-10-03T08:37:33.376" v="48" actId="1076"/>
          <ac:picMkLst>
            <pc:docMk/>
            <pc:sldMk cId="0" sldId="256"/>
            <ac:picMk id="5" creationId="{9235EF03-42AB-4FF1-F6A6-14A45A2F4CC2}"/>
          </ac:picMkLst>
        </pc:picChg>
      </pc:sldChg>
      <pc:sldChg chg="modSp mod modClrScheme chgLayout">
        <pc:chgData name="Clare Dixon" userId="4c9aa8e9-2801-4b59-aeb2-5b84f8388e73" providerId="ADAL" clId="{DFA87313-0A9E-463C-ACFE-1E7C4FE5C0A7}" dt="2025-10-03T08:41:58.598" v="71" actId="1076"/>
        <pc:sldMkLst>
          <pc:docMk/>
          <pc:sldMk cId="633128940" sldId="275"/>
        </pc:sldMkLst>
        <pc:spChg chg="mod ord">
          <ac:chgData name="Clare Dixon" userId="4c9aa8e9-2801-4b59-aeb2-5b84f8388e73" providerId="ADAL" clId="{DFA87313-0A9E-463C-ACFE-1E7C4FE5C0A7}" dt="2025-10-03T08:41:48.449" v="70" actId="1076"/>
          <ac:spMkLst>
            <pc:docMk/>
            <pc:sldMk cId="633128940" sldId="275"/>
            <ac:spMk id="2" creationId="{9EED5467-94EC-5202-EAF1-62DB325CD39A}"/>
          </ac:spMkLst>
        </pc:spChg>
        <pc:spChg chg="mod ord">
          <ac:chgData name="Clare Dixon" userId="4c9aa8e9-2801-4b59-aeb2-5b84f8388e73" providerId="ADAL" clId="{DFA87313-0A9E-463C-ACFE-1E7C4FE5C0A7}" dt="2025-10-03T08:41:58.598" v="71" actId="1076"/>
          <ac:spMkLst>
            <pc:docMk/>
            <pc:sldMk cId="633128940" sldId="275"/>
            <ac:spMk id="3" creationId="{01F0F2D0-F30A-D63A-7CBA-C25D11A1239F}"/>
          </ac:spMkLst>
        </pc:spChg>
      </pc:sldChg>
      <pc:sldChg chg="addSp modSp mod modClrScheme chgLayout">
        <pc:chgData name="Clare Dixon" userId="4c9aa8e9-2801-4b59-aeb2-5b84f8388e73" providerId="ADAL" clId="{DFA87313-0A9E-463C-ACFE-1E7C4FE5C0A7}" dt="2025-10-03T08:40:56.159" v="65" actId="255"/>
        <pc:sldMkLst>
          <pc:docMk/>
          <pc:sldMk cId="1844337343" sldId="276"/>
        </pc:sldMkLst>
        <pc:spChg chg="mod ord">
          <ac:chgData name="Clare Dixon" userId="4c9aa8e9-2801-4b59-aeb2-5b84f8388e73" providerId="ADAL" clId="{DFA87313-0A9E-463C-ACFE-1E7C4FE5C0A7}" dt="2025-10-03T08:40:11.845" v="58" actId="1076"/>
          <ac:spMkLst>
            <pc:docMk/>
            <pc:sldMk cId="1844337343" sldId="276"/>
            <ac:spMk id="2" creationId="{9FA13C19-C7C6-48C6-F3D6-65ECEACFAF29}"/>
          </ac:spMkLst>
        </pc:spChg>
        <pc:spChg chg="mod ord">
          <ac:chgData name="Clare Dixon" userId="4c9aa8e9-2801-4b59-aeb2-5b84f8388e73" providerId="ADAL" clId="{DFA87313-0A9E-463C-ACFE-1E7C4FE5C0A7}" dt="2025-10-03T08:40:56.159" v="65" actId="255"/>
          <ac:spMkLst>
            <pc:docMk/>
            <pc:sldMk cId="1844337343" sldId="276"/>
            <ac:spMk id="3" creationId="{2E09E3DE-97CC-D2B8-FBD3-C51DF20A8FC2}"/>
          </ac:spMkLst>
        </pc:spChg>
        <pc:picChg chg="add mod">
          <ac:chgData name="Clare Dixon" userId="4c9aa8e9-2801-4b59-aeb2-5b84f8388e73" providerId="ADAL" clId="{DFA87313-0A9E-463C-ACFE-1E7C4FE5C0A7}" dt="2025-10-03T08:40:41.548" v="64" actId="1076"/>
          <ac:picMkLst>
            <pc:docMk/>
            <pc:sldMk cId="1844337343" sldId="276"/>
            <ac:picMk id="4" creationId="{8D4DF85D-9689-4EEA-A084-5988EAE5162D}"/>
          </ac:picMkLst>
        </pc:picChg>
      </pc:sldChg>
      <pc:sldChg chg="addSp delSp modSp add mod ord">
        <pc:chgData name="Clare Dixon" userId="4c9aa8e9-2801-4b59-aeb2-5b84f8388e73" providerId="ADAL" clId="{DFA87313-0A9E-463C-ACFE-1E7C4FE5C0A7}" dt="2025-10-03T08:38:09.694" v="51"/>
        <pc:sldMkLst>
          <pc:docMk/>
          <pc:sldMk cId="3181784015" sldId="277"/>
        </pc:sldMkLst>
        <pc:spChg chg="mod">
          <ac:chgData name="Clare Dixon" userId="4c9aa8e9-2801-4b59-aeb2-5b84f8388e73" providerId="ADAL" clId="{DFA87313-0A9E-463C-ACFE-1E7C4FE5C0A7}" dt="2025-10-03T08:31:47.704" v="28" actId="20577"/>
          <ac:spMkLst>
            <pc:docMk/>
            <pc:sldMk cId="3181784015" sldId="277"/>
            <ac:spMk id="2" creationId="{696F6147-6646-AF71-BC63-3D8B71EC4A46}"/>
          </ac:spMkLst>
        </pc:spChg>
        <pc:spChg chg="add">
          <ac:chgData name="Clare Dixon" userId="4c9aa8e9-2801-4b59-aeb2-5b84f8388e73" providerId="ADAL" clId="{DFA87313-0A9E-463C-ACFE-1E7C4FE5C0A7}" dt="2025-10-03T08:33:45.299" v="29"/>
          <ac:spMkLst>
            <pc:docMk/>
            <pc:sldMk cId="3181784015" sldId="277"/>
            <ac:spMk id="4" creationId="{ED66187D-2802-3F95-0CEF-37E4C38A27A3}"/>
          </ac:spMkLst>
        </pc:spChg>
        <pc:picChg chg="add mod">
          <ac:chgData name="Clare Dixon" userId="4c9aa8e9-2801-4b59-aeb2-5b84f8388e73" providerId="ADAL" clId="{DFA87313-0A9E-463C-ACFE-1E7C4FE5C0A7}" dt="2025-10-03T08:33:59.442" v="32" actId="1076"/>
          <ac:picMkLst>
            <pc:docMk/>
            <pc:sldMk cId="3181784015" sldId="277"/>
            <ac:picMk id="5" creationId="{A8BBC687-C9EE-574A-CBBA-CDF6A06410B6}"/>
          </ac:picMkLst>
        </pc:picChg>
        <pc:picChg chg="del">
          <ac:chgData name="Clare Dixon" userId="4c9aa8e9-2801-4b59-aeb2-5b84f8388e73" providerId="ADAL" clId="{DFA87313-0A9E-463C-ACFE-1E7C4FE5C0A7}" dt="2025-10-03T08:33:54.593" v="31" actId="478"/>
          <ac:picMkLst>
            <pc:docMk/>
            <pc:sldMk cId="3181784015" sldId="277"/>
            <ac:picMk id="7" creationId="{ECFA1153-2632-FD00-A496-DCF16381E920}"/>
          </ac:picMkLst>
        </pc:picChg>
      </pc:sldChg>
      <pc:sldChg chg="add del">
        <pc:chgData name="Clare Dixon" userId="4c9aa8e9-2801-4b59-aeb2-5b84f8388e73" providerId="ADAL" clId="{DFA87313-0A9E-463C-ACFE-1E7C4FE5C0A7}" dt="2025-10-03T08:42:47.283" v="72" actId="2696"/>
        <pc:sldMkLst>
          <pc:docMk/>
          <pc:sldMk cId="3223288709" sldId="278"/>
        </pc:sldMkLst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diagrams/_rels/data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/Relationships>
</file>

<file path=ppt/diagrams/_rels/data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svg"/><Relationship Id="rId1" Type="http://schemas.openxmlformats.org/officeDocument/2006/relationships/image" Target="../media/image38.png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41.svg"/></Relationships>
</file>

<file path=ppt/diagrams/_rels/data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svg"/><Relationship Id="rId3" Type="http://schemas.openxmlformats.org/officeDocument/2006/relationships/hyperlink" Target="https://www.rcslt.org/wp-content/uploads/media/Project/RCSLT/a-career-in-slt-booklet.pdf?la=en&amp;hash=4526F902602D82E7855C5D534199646A00A4CF3C" TargetMode="External"/><Relationship Id="rId7" Type="http://schemas.openxmlformats.org/officeDocument/2006/relationships/image" Target="../media/image47.svg"/><Relationship Id="rId12" Type="http://schemas.openxmlformats.org/officeDocument/2006/relationships/image" Target="../media/image52.png"/><Relationship Id="rId2" Type="http://schemas.openxmlformats.org/officeDocument/2006/relationships/hyperlink" Target="https://nationalcareers.service.gov.uk/job-profiles/speech-and-language-therapist" TargetMode="External"/><Relationship Id="rId1" Type="http://schemas.openxmlformats.org/officeDocument/2006/relationships/hyperlink" Target="https://www.healthcareers.nhs.uk/explore-roles/allied-health-professionals/roles-allied-health-professions/speech-and-language-therapist" TargetMode="External"/><Relationship Id="rId6" Type="http://schemas.openxmlformats.org/officeDocument/2006/relationships/image" Target="../media/image46.png"/><Relationship Id="rId11" Type="http://schemas.openxmlformats.org/officeDocument/2006/relationships/image" Target="../media/image51.svg"/><Relationship Id="rId5" Type="http://schemas.openxmlformats.org/officeDocument/2006/relationships/image" Target="../media/image45.svg"/><Relationship Id="rId15" Type="http://schemas.openxmlformats.org/officeDocument/2006/relationships/image" Target="../media/image55.sv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svg"/><Relationship Id="rId14" Type="http://schemas.openxmlformats.org/officeDocument/2006/relationships/image" Target="../media/image54.pn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18.svg"/><Relationship Id="rId9" Type="http://schemas.openxmlformats.org/officeDocument/2006/relationships/image" Target="../media/image23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diagrams/_rels/drawing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/Relationships>
</file>

<file path=ppt/diagrams/_rels/drawing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svg"/><Relationship Id="rId1" Type="http://schemas.openxmlformats.org/officeDocument/2006/relationships/image" Target="../media/image38.png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41.svg"/></Relationships>
</file>

<file path=ppt/diagrams/_rels/drawing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svg"/><Relationship Id="rId13" Type="http://schemas.openxmlformats.org/officeDocument/2006/relationships/image" Target="../media/image54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hyperlink" Target="https://nationalcareers.service.gov.uk/job-profiles/speech-and-language-therapist" TargetMode="External"/><Relationship Id="rId2" Type="http://schemas.openxmlformats.org/officeDocument/2006/relationships/image" Target="../media/image45.svg"/><Relationship Id="rId1" Type="http://schemas.openxmlformats.org/officeDocument/2006/relationships/image" Target="../media/image44.png"/><Relationship Id="rId6" Type="http://schemas.openxmlformats.org/officeDocument/2006/relationships/image" Target="../media/image49.svg"/><Relationship Id="rId11" Type="http://schemas.openxmlformats.org/officeDocument/2006/relationships/image" Target="../media/image53.svg"/><Relationship Id="rId5" Type="http://schemas.openxmlformats.org/officeDocument/2006/relationships/image" Target="../media/image48.png"/><Relationship Id="rId15" Type="http://schemas.openxmlformats.org/officeDocument/2006/relationships/hyperlink" Target="https://www.rcslt.org/wp-content/uploads/media/Project/RCSLT/a-career-in-slt-booklet.pdf?la=en&amp;hash=4526F902602D82E7855C5D534199646A00A4CF3C" TargetMode="External"/><Relationship Id="rId10" Type="http://schemas.openxmlformats.org/officeDocument/2006/relationships/image" Target="../media/image52.png"/><Relationship Id="rId4" Type="http://schemas.openxmlformats.org/officeDocument/2006/relationships/image" Target="../media/image47.svg"/><Relationship Id="rId9" Type="http://schemas.openxmlformats.org/officeDocument/2006/relationships/hyperlink" Target="https://www.healthcareers.nhs.uk/explore-roles/allied-health-professionals/roles-allied-health-professions/speech-and-language-therapist" TargetMode="External"/><Relationship Id="rId14" Type="http://schemas.openxmlformats.org/officeDocument/2006/relationships/image" Target="../media/image55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18.svg"/><Relationship Id="rId9" Type="http://schemas.openxmlformats.org/officeDocument/2006/relationships/image" Target="../media/image2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ABBD3D-D3E9-487C-98BC-6A3849059BF2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2E4D724C-3EE4-4D65-A1E5-BFF4C75AC793}">
      <dgm:prSet/>
      <dgm:spPr/>
      <dgm:t>
        <a:bodyPr/>
        <a:lstStyle/>
        <a:p>
          <a:r>
            <a:rPr lang="en-US"/>
            <a:t>“What do you think of when you hear ‘Speech and Language Therapy’?”</a:t>
          </a:r>
        </a:p>
      </dgm:t>
    </dgm:pt>
    <dgm:pt modelId="{6A63CED5-C7F2-4BDD-BA38-57D25592B383}" type="parTrans" cxnId="{54DF8F22-9B77-4BBD-BBBC-B770FF49E846}">
      <dgm:prSet/>
      <dgm:spPr/>
      <dgm:t>
        <a:bodyPr/>
        <a:lstStyle/>
        <a:p>
          <a:endParaRPr lang="en-US"/>
        </a:p>
      </dgm:t>
    </dgm:pt>
    <dgm:pt modelId="{992C989B-4647-4002-AF2E-1337CB39EAE5}" type="sibTrans" cxnId="{54DF8F22-9B77-4BBD-BBBC-B770FF49E846}">
      <dgm:prSet/>
      <dgm:spPr/>
      <dgm:t>
        <a:bodyPr/>
        <a:lstStyle/>
        <a:p>
          <a:endParaRPr lang="en-US"/>
        </a:p>
      </dgm:t>
    </dgm:pt>
    <dgm:pt modelId="{CA5934D8-6117-414B-8411-5CC907610D51}">
      <dgm:prSet/>
      <dgm:spPr/>
      <dgm:t>
        <a:bodyPr/>
        <a:lstStyle/>
        <a:p>
          <a:r>
            <a:rPr lang="en-US"/>
            <a:t>Discuss in pairs for 2 minutes.</a:t>
          </a:r>
        </a:p>
      </dgm:t>
    </dgm:pt>
    <dgm:pt modelId="{F3B6B08C-5AEF-4DD9-BA8A-6F93F6A38134}" type="parTrans" cxnId="{F2D0255B-7FE3-42A1-BFD4-7FD001FBD6CB}">
      <dgm:prSet/>
      <dgm:spPr/>
      <dgm:t>
        <a:bodyPr/>
        <a:lstStyle/>
        <a:p>
          <a:endParaRPr lang="en-US"/>
        </a:p>
      </dgm:t>
    </dgm:pt>
    <dgm:pt modelId="{71463407-4A5F-42BA-A460-4BDA1FA40546}" type="sibTrans" cxnId="{F2D0255B-7FE3-42A1-BFD4-7FD001FBD6CB}">
      <dgm:prSet/>
      <dgm:spPr/>
      <dgm:t>
        <a:bodyPr/>
        <a:lstStyle/>
        <a:p>
          <a:endParaRPr lang="en-US"/>
        </a:p>
      </dgm:t>
    </dgm:pt>
    <dgm:pt modelId="{0BE68205-F5E8-4105-ADF6-C6B266C29C0B}">
      <dgm:prSet/>
      <dgm:spPr/>
      <dgm:t>
        <a:bodyPr/>
        <a:lstStyle/>
        <a:p>
          <a:r>
            <a:rPr lang="en-US"/>
            <a:t>Share your thoughts with the class.</a:t>
          </a:r>
        </a:p>
      </dgm:t>
    </dgm:pt>
    <dgm:pt modelId="{B53501FD-C9F9-4569-A8CF-8BC1B6C38D59}" type="parTrans" cxnId="{7C5FA1DB-D121-41AF-B31C-A0D71D051162}">
      <dgm:prSet/>
      <dgm:spPr/>
      <dgm:t>
        <a:bodyPr/>
        <a:lstStyle/>
        <a:p>
          <a:endParaRPr lang="en-US"/>
        </a:p>
      </dgm:t>
    </dgm:pt>
    <dgm:pt modelId="{8D42D566-08A0-4883-9578-298D81519C4A}" type="sibTrans" cxnId="{7C5FA1DB-D121-41AF-B31C-A0D71D051162}">
      <dgm:prSet/>
      <dgm:spPr/>
      <dgm:t>
        <a:bodyPr/>
        <a:lstStyle/>
        <a:p>
          <a:endParaRPr lang="en-US"/>
        </a:p>
      </dgm:t>
    </dgm:pt>
    <dgm:pt modelId="{E12C35DF-E510-4797-8C4A-D51E655764E4}" type="pres">
      <dgm:prSet presAssocID="{91ABBD3D-D3E9-487C-98BC-6A3849059BF2}" presName="root" presStyleCnt="0">
        <dgm:presLayoutVars>
          <dgm:dir/>
          <dgm:resizeHandles val="exact"/>
        </dgm:presLayoutVars>
      </dgm:prSet>
      <dgm:spPr/>
    </dgm:pt>
    <dgm:pt modelId="{44561BE8-6C73-47BA-8F60-9BE9446B16BC}" type="pres">
      <dgm:prSet presAssocID="{2E4D724C-3EE4-4D65-A1E5-BFF4C75AC793}" presName="compNode" presStyleCnt="0"/>
      <dgm:spPr/>
    </dgm:pt>
    <dgm:pt modelId="{6A77D6D2-4378-4104-A053-9384BEB9A497}" type="pres">
      <dgm:prSet presAssocID="{2E4D724C-3EE4-4D65-A1E5-BFF4C75AC793}" presName="bgRect" presStyleLbl="bgShp" presStyleIdx="0" presStyleCnt="3"/>
      <dgm:spPr/>
    </dgm:pt>
    <dgm:pt modelId="{18732D12-673B-40D5-A512-FB57DD58FF1E}" type="pres">
      <dgm:prSet presAssocID="{2E4D724C-3EE4-4D65-A1E5-BFF4C75AC793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 Bubble"/>
        </a:ext>
      </dgm:extLst>
    </dgm:pt>
    <dgm:pt modelId="{FBE70A7D-AF47-47BC-A34C-67AE5A4863B3}" type="pres">
      <dgm:prSet presAssocID="{2E4D724C-3EE4-4D65-A1E5-BFF4C75AC793}" presName="spaceRect" presStyleCnt="0"/>
      <dgm:spPr/>
    </dgm:pt>
    <dgm:pt modelId="{B25FFB64-53DF-4079-86D8-C90FCC83A00D}" type="pres">
      <dgm:prSet presAssocID="{2E4D724C-3EE4-4D65-A1E5-BFF4C75AC793}" presName="parTx" presStyleLbl="revTx" presStyleIdx="0" presStyleCnt="3">
        <dgm:presLayoutVars>
          <dgm:chMax val="0"/>
          <dgm:chPref val="0"/>
        </dgm:presLayoutVars>
      </dgm:prSet>
      <dgm:spPr/>
    </dgm:pt>
    <dgm:pt modelId="{9B5D6A12-F67F-4C19-89B2-F4372CDCE5D6}" type="pres">
      <dgm:prSet presAssocID="{992C989B-4647-4002-AF2E-1337CB39EAE5}" presName="sibTrans" presStyleCnt="0"/>
      <dgm:spPr/>
    </dgm:pt>
    <dgm:pt modelId="{99694C0C-1EF0-40CA-985C-01F20673C049}" type="pres">
      <dgm:prSet presAssocID="{CA5934D8-6117-414B-8411-5CC907610D51}" presName="compNode" presStyleCnt="0"/>
      <dgm:spPr/>
    </dgm:pt>
    <dgm:pt modelId="{F6303E3E-EA45-4BB8-90D4-44AF6CC8A169}" type="pres">
      <dgm:prSet presAssocID="{CA5934D8-6117-414B-8411-5CC907610D51}" presName="bgRect" presStyleLbl="bgShp" presStyleIdx="1" presStyleCnt="3"/>
      <dgm:spPr/>
    </dgm:pt>
    <dgm:pt modelId="{8AEE725F-1814-4053-A78C-08AE42418585}" type="pres">
      <dgm:prSet presAssocID="{CA5934D8-6117-414B-8411-5CC907610D51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5BC365C1-8342-4521-886F-ED5045527463}" type="pres">
      <dgm:prSet presAssocID="{CA5934D8-6117-414B-8411-5CC907610D51}" presName="spaceRect" presStyleCnt="0"/>
      <dgm:spPr/>
    </dgm:pt>
    <dgm:pt modelId="{0F626382-5055-414F-8F9C-E5DC50D918E6}" type="pres">
      <dgm:prSet presAssocID="{CA5934D8-6117-414B-8411-5CC907610D51}" presName="parTx" presStyleLbl="revTx" presStyleIdx="1" presStyleCnt="3">
        <dgm:presLayoutVars>
          <dgm:chMax val="0"/>
          <dgm:chPref val="0"/>
        </dgm:presLayoutVars>
      </dgm:prSet>
      <dgm:spPr/>
    </dgm:pt>
    <dgm:pt modelId="{CB5B43DF-8954-4839-85B8-029D130974E8}" type="pres">
      <dgm:prSet presAssocID="{71463407-4A5F-42BA-A460-4BDA1FA40546}" presName="sibTrans" presStyleCnt="0"/>
      <dgm:spPr/>
    </dgm:pt>
    <dgm:pt modelId="{F7F412AC-6887-4257-B622-2C05CD23635C}" type="pres">
      <dgm:prSet presAssocID="{0BE68205-F5E8-4105-ADF6-C6B266C29C0B}" presName="compNode" presStyleCnt="0"/>
      <dgm:spPr/>
    </dgm:pt>
    <dgm:pt modelId="{6923D450-31D8-44E8-8207-84697601555B}" type="pres">
      <dgm:prSet presAssocID="{0BE68205-F5E8-4105-ADF6-C6B266C29C0B}" presName="bgRect" presStyleLbl="bgShp" presStyleIdx="2" presStyleCnt="3"/>
      <dgm:spPr/>
    </dgm:pt>
    <dgm:pt modelId="{263E6EB8-A7ED-4FC4-9F43-3CC66E2FCB5E}" type="pres">
      <dgm:prSet presAssocID="{0BE68205-F5E8-4105-ADF6-C6B266C29C0B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oup Brainstorm"/>
        </a:ext>
      </dgm:extLst>
    </dgm:pt>
    <dgm:pt modelId="{6D7FAB9C-E5E9-4048-A642-49D718E6B482}" type="pres">
      <dgm:prSet presAssocID="{0BE68205-F5E8-4105-ADF6-C6B266C29C0B}" presName="spaceRect" presStyleCnt="0"/>
      <dgm:spPr/>
    </dgm:pt>
    <dgm:pt modelId="{E180C6D3-15B2-4693-8AB1-777087A438DB}" type="pres">
      <dgm:prSet presAssocID="{0BE68205-F5E8-4105-ADF6-C6B266C29C0B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54DF8F22-9B77-4BBD-BBBC-B770FF49E846}" srcId="{91ABBD3D-D3E9-487C-98BC-6A3849059BF2}" destId="{2E4D724C-3EE4-4D65-A1E5-BFF4C75AC793}" srcOrd="0" destOrd="0" parTransId="{6A63CED5-C7F2-4BDD-BA38-57D25592B383}" sibTransId="{992C989B-4647-4002-AF2E-1337CB39EAE5}"/>
    <dgm:cxn modelId="{B2201F2C-9FA3-4E2F-B590-F5E9D5FE4B22}" type="presOf" srcId="{CA5934D8-6117-414B-8411-5CC907610D51}" destId="{0F626382-5055-414F-8F9C-E5DC50D918E6}" srcOrd="0" destOrd="0" presId="urn:microsoft.com/office/officeart/2018/2/layout/IconVerticalSolidList"/>
    <dgm:cxn modelId="{FA61912F-F643-4847-938C-466DC544A783}" type="presOf" srcId="{2E4D724C-3EE4-4D65-A1E5-BFF4C75AC793}" destId="{B25FFB64-53DF-4079-86D8-C90FCC83A00D}" srcOrd="0" destOrd="0" presId="urn:microsoft.com/office/officeart/2018/2/layout/IconVerticalSolidList"/>
    <dgm:cxn modelId="{F2D0255B-7FE3-42A1-BFD4-7FD001FBD6CB}" srcId="{91ABBD3D-D3E9-487C-98BC-6A3849059BF2}" destId="{CA5934D8-6117-414B-8411-5CC907610D51}" srcOrd="1" destOrd="0" parTransId="{F3B6B08C-5AEF-4DD9-BA8A-6F93F6A38134}" sibTransId="{71463407-4A5F-42BA-A460-4BDA1FA40546}"/>
    <dgm:cxn modelId="{C8DAC7B2-624C-4CDE-91A5-92CF3577F8AB}" type="presOf" srcId="{0BE68205-F5E8-4105-ADF6-C6B266C29C0B}" destId="{E180C6D3-15B2-4693-8AB1-777087A438DB}" srcOrd="0" destOrd="0" presId="urn:microsoft.com/office/officeart/2018/2/layout/IconVerticalSolidList"/>
    <dgm:cxn modelId="{7C5FA1DB-D121-41AF-B31C-A0D71D051162}" srcId="{91ABBD3D-D3E9-487C-98BC-6A3849059BF2}" destId="{0BE68205-F5E8-4105-ADF6-C6B266C29C0B}" srcOrd="2" destOrd="0" parTransId="{B53501FD-C9F9-4569-A8CF-8BC1B6C38D59}" sibTransId="{8D42D566-08A0-4883-9578-298D81519C4A}"/>
    <dgm:cxn modelId="{FBBC6DFD-F132-4532-9289-C15BBDFA9DDE}" type="presOf" srcId="{91ABBD3D-D3E9-487C-98BC-6A3849059BF2}" destId="{E12C35DF-E510-4797-8C4A-D51E655764E4}" srcOrd="0" destOrd="0" presId="urn:microsoft.com/office/officeart/2018/2/layout/IconVerticalSolidList"/>
    <dgm:cxn modelId="{97859B6E-2F6A-4CB6-9F2A-C13928534590}" type="presParOf" srcId="{E12C35DF-E510-4797-8C4A-D51E655764E4}" destId="{44561BE8-6C73-47BA-8F60-9BE9446B16BC}" srcOrd="0" destOrd="0" presId="urn:microsoft.com/office/officeart/2018/2/layout/IconVerticalSolidList"/>
    <dgm:cxn modelId="{5C4EE141-7758-47F0-9760-8C5D591654A0}" type="presParOf" srcId="{44561BE8-6C73-47BA-8F60-9BE9446B16BC}" destId="{6A77D6D2-4378-4104-A053-9384BEB9A497}" srcOrd="0" destOrd="0" presId="urn:microsoft.com/office/officeart/2018/2/layout/IconVerticalSolidList"/>
    <dgm:cxn modelId="{037B8259-340C-409C-A799-46A7B766B95D}" type="presParOf" srcId="{44561BE8-6C73-47BA-8F60-9BE9446B16BC}" destId="{18732D12-673B-40D5-A512-FB57DD58FF1E}" srcOrd="1" destOrd="0" presId="urn:microsoft.com/office/officeart/2018/2/layout/IconVerticalSolidList"/>
    <dgm:cxn modelId="{7E1D7E55-9B93-4FCE-89EB-A8B5C1BBE9F6}" type="presParOf" srcId="{44561BE8-6C73-47BA-8F60-9BE9446B16BC}" destId="{FBE70A7D-AF47-47BC-A34C-67AE5A4863B3}" srcOrd="2" destOrd="0" presId="urn:microsoft.com/office/officeart/2018/2/layout/IconVerticalSolidList"/>
    <dgm:cxn modelId="{BCD41FA9-7C34-4324-9495-CDEB2DC90827}" type="presParOf" srcId="{44561BE8-6C73-47BA-8F60-9BE9446B16BC}" destId="{B25FFB64-53DF-4079-86D8-C90FCC83A00D}" srcOrd="3" destOrd="0" presId="urn:microsoft.com/office/officeart/2018/2/layout/IconVerticalSolidList"/>
    <dgm:cxn modelId="{A294FD30-DC82-41FC-B917-4F5119C5CDDD}" type="presParOf" srcId="{E12C35DF-E510-4797-8C4A-D51E655764E4}" destId="{9B5D6A12-F67F-4C19-89B2-F4372CDCE5D6}" srcOrd="1" destOrd="0" presId="urn:microsoft.com/office/officeart/2018/2/layout/IconVerticalSolidList"/>
    <dgm:cxn modelId="{D47320A0-D8E5-4BA7-9E3E-DD7DAA094234}" type="presParOf" srcId="{E12C35DF-E510-4797-8C4A-D51E655764E4}" destId="{99694C0C-1EF0-40CA-985C-01F20673C049}" srcOrd="2" destOrd="0" presId="urn:microsoft.com/office/officeart/2018/2/layout/IconVerticalSolidList"/>
    <dgm:cxn modelId="{A03BFB36-6442-4CD1-B2CC-D7FACD05260B}" type="presParOf" srcId="{99694C0C-1EF0-40CA-985C-01F20673C049}" destId="{F6303E3E-EA45-4BB8-90D4-44AF6CC8A169}" srcOrd="0" destOrd="0" presId="urn:microsoft.com/office/officeart/2018/2/layout/IconVerticalSolidList"/>
    <dgm:cxn modelId="{E8F11187-3693-4D28-88A7-1A4FBFFF6336}" type="presParOf" srcId="{99694C0C-1EF0-40CA-985C-01F20673C049}" destId="{8AEE725F-1814-4053-A78C-08AE42418585}" srcOrd="1" destOrd="0" presId="urn:microsoft.com/office/officeart/2018/2/layout/IconVerticalSolidList"/>
    <dgm:cxn modelId="{9F0CC762-8652-4C56-BDC9-123CCD38BE63}" type="presParOf" srcId="{99694C0C-1EF0-40CA-985C-01F20673C049}" destId="{5BC365C1-8342-4521-886F-ED5045527463}" srcOrd="2" destOrd="0" presId="urn:microsoft.com/office/officeart/2018/2/layout/IconVerticalSolidList"/>
    <dgm:cxn modelId="{97CDF03C-21B8-4FD1-BFE3-12255FE5B0EC}" type="presParOf" srcId="{99694C0C-1EF0-40CA-985C-01F20673C049}" destId="{0F626382-5055-414F-8F9C-E5DC50D918E6}" srcOrd="3" destOrd="0" presId="urn:microsoft.com/office/officeart/2018/2/layout/IconVerticalSolidList"/>
    <dgm:cxn modelId="{11271E89-7C94-453F-A8A2-AA95005CB13F}" type="presParOf" srcId="{E12C35DF-E510-4797-8C4A-D51E655764E4}" destId="{CB5B43DF-8954-4839-85B8-029D130974E8}" srcOrd="3" destOrd="0" presId="urn:microsoft.com/office/officeart/2018/2/layout/IconVerticalSolidList"/>
    <dgm:cxn modelId="{FB838D9C-201B-4A90-9F62-34FCE833E5BC}" type="presParOf" srcId="{E12C35DF-E510-4797-8C4A-D51E655764E4}" destId="{F7F412AC-6887-4257-B622-2C05CD23635C}" srcOrd="4" destOrd="0" presId="urn:microsoft.com/office/officeart/2018/2/layout/IconVerticalSolidList"/>
    <dgm:cxn modelId="{40642A2E-E94B-40F1-A1D3-5255D208A00A}" type="presParOf" srcId="{F7F412AC-6887-4257-B622-2C05CD23635C}" destId="{6923D450-31D8-44E8-8207-84697601555B}" srcOrd="0" destOrd="0" presId="urn:microsoft.com/office/officeart/2018/2/layout/IconVerticalSolidList"/>
    <dgm:cxn modelId="{952E4AFF-4A16-4442-B721-4C41A4141F15}" type="presParOf" srcId="{F7F412AC-6887-4257-B622-2C05CD23635C}" destId="{263E6EB8-A7ED-4FC4-9F43-3CC66E2FCB5E}" srcOrd="1" destOrd="0" presId="urn:microsoft.com/office/officeart/2018/2/layout/IconVerticalSolidList"/>
    <dgm:cxn modelId="{5323C658-2615-4383-8881-91619446454D}" type="presParOf" srcId="{F7F412AC-6887-4257-B622-2C05CD23635C}" destId="{6D7FAB9C-E5E9-4048-A642-49D718E6B482}" srcOrd="2" destOrd="0" presId="urn:microsoft.com/office/officeart/2018/2/layout/IconVerticalSolidList"/>
    <dgm:cxn modelId="{5564C77F-E9F1-4964-AFD4-509A6526766A}" type="presParOf" srcId="{F7F412AC-6887-4257-B622-2C05CD23635C}" destId="{E180C6D3-15B2-4693-8AB1-777087A438D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235D9AF-E273-4184-BEA1-BEF10DE5C340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64C168F3-1279-40AC-9D19-5F830E0CA690}">
      <dgm:prSet/>
      <dgm:spPr/>
      <dgm:t>
        <a:bodyPr/>
        <a:lstStyle/>
        <a:p>
          <a:r>
            <a:rPr lang="en-US"/>
            <a:t>Schools</a:t>
          </a:r>
        </a:p>
      </dgm:t>
    </dgm:pt>
    <dgm:pt modelId="{8AE9F5BD-24DE-46D4-8793-6850DBE5EE52}" type="parTrans" cxnId="{BD75E51E-D8AB-46E3-AB81-02E1332FA5DA}">
      <dgm:prSet/>
      <dgm:spPr/>
      <dgm:t>
        <a:bodyPr/>
        <a:lstStyle/>
        <a:p>
          <a:endParaRPr lang="en-US"/>
        </a:p>
      </dgm:t>
    </dgm:pt>
    <dgm:pt modelId="{F857A2AB-9263-43B7-A86F-6474E9643741}" type="sibTrans" cxnId="{BD75E51E-D8AB-46E3-AB81-02E1332FA5DA}">
      <dgm:prSet/>
      <dgm:spPr/>
      <dgm:t>
        <a:bodyPr/>
        <a:lstStyle/>
        <a:p>
          <a:endParaRPr lang="en-US"/>
        </a:p>
      </dgm:t>
    </dgm:pt>
    <dgm:pt modelId="{3CE26E44-7B98-4E26-AECC-8B7E3976DCF7}">
      <dgm:prSet/>
      <dgm:spPr/>
      <dgm:t>
        <a:bodyPr/>
        <a:lstStyle/>
        <a:p>
          <a:r>
            <a:rPr lang="en-US"/>
            <a:t>Hospitals</a:t>
          </a:r>
        </a:p>
      </dgm:t>
    </dgm:pt>
    <dgm:pt modelId="{EABA98D8-226D-4558-A912-D71FE70A00D5}" type="parTrans" cxnId="{E9F8C52E-6145-4754-AFDE-9082A7FE7318}">
      <dgm:prSet/>
      <dgm:spPr/>
      <dgm:t>
        <a:bodyPr/>
        <a:lstStyle/>
        <a:p>
          <a:endParaRPr lang="en-US"/>
        </a:p>
      </dgm:t>
    </dgm:pt>
    <dgm:pt modelId="{9EA02EFB-CA43-44F6-BA83-81B8D4871CE3}" type="sibTrans" cxnId="{E9F8C52E-6145-4754-AFDE-9082A7FE7318}">
      <dgm:prSet/>
      <dgm:spPr/>
      <dgm:t>
        <a:bodyPr/>
        <a:lstStyle/>
        <a:p>
          <a:endParaRPr lang="en-US"/>
        </a:p>
      </dgm:t>
    </dgm:pt>
    <dgm:pt modelId="{5D37A83C-71DB-4153-AC72-5413D1596550}">
      <dgm:prSet/>
      <dgm:spPr/>
      <dgm:t>
        <a:bodyPr/>
        <a:lstStyle/>
        <a:p>
          <a:r>
            <a:rPr lang="en-US"/>
            <a:t>Homes</a:t>
          </a:r>
        </a:p>
      </dgm:t>
    </dgm:pt>
    <dgm:pt modelId="{A469BB97-BA56-4473-B673-F67F716D48BE}" type="parTrans" cxnId="{B6F43B2E-B84E-4D02-AB6F-8D2A250A19E4}">
      <dgm:prSet/>
      <dgm:spPr/>
      <dgm:t>
        <a:bodyPr/>
        <a:lstStyle/>
        <a:p>
          <a:endParaRPr lang="en-US"/>
        </a:p>
      </dgm:t>
    </dgm:pt>
    <dgm:pt modelId="{D291A72B-788C-4CF9-BB2F-F1C4FC2804B1}" type="sibTrans" cxnId="{B6F43B2E-B84E-4D02-AB6F-8D2A250A19E4}">
      <dgm:prSet/>
      <dgm:spPr/>
      <dgm:t>
        <a:bodyPr/>
        <a:lstStyle/>
        <a:p>
          <a:endParaRPr lang="en-US"/>
        </a:p>
      </dgm:t>
    </dgm:pt>
    <dgm:pt modelId="{A6DEA13C-D9BF-4532-BF53-444F089895A7}">
      <dgm:prSet/>
      <dgm:spPr/>
      <dgm:t>
        <a:bodyPr/>
        <a:lstStyle/>
        <a:p>
          <a:r>
            <a:rPr lang="en-US"/>
            <a:t>Care homes</a:t>
          </a:r>
        </a:p>
      </dgm:t>
    </dgm:pt>
    <dgm:pt modelId="{CD4C1740-4038-4F4B-87EA-737858587DA7}" type="parTrans" cxnId="{09B65FE1-F4D5-4DC1-A8AC-D3E66FDCED4C}">
      <dgm:prSet/>
      <dgm:spPr/>
      <dgm:t>
        <a:bodyPr/>
        <a:lstStyle/>
        <a:p>
          <a:endParaRPr lang="en-US"/>
        </a:p>
      </dgm:t>
    </dgm:pt>
    <dgm:pt modelId="{77B0264A-80C9-406B-8FB8-7674114273C2}" type="sibTrans" cxnId="{09B65FE1-F4D5-4DC1-A8AC-D3E66FDCED4C}">
      <dgm:prSet/>
      <dgm:spPr/>
      <dgm:t>
        <a:bodyPr/>
        <a:lstStyle/>
        <a:p>
          <a:endParaRPr lang="en-US"/>
        </a:p>
      </dgm:t>
    </dgm:pt>
    <dgm:pt modelId="{583D7386-9147-4757-AF3B-D817895AFC23}">
      <dgm:prSet/>
      <dgm:spPr/>
      <dgm:t>
        <a:bodyPr/>
        <a:lstStyle/>
        <a:p>
          <a:r>
            <a:rPr lang="en-US"/>
            <a:t>Nurseries</a:t>
          </a:r>
        </a:p>
      </dgm:t>
    </dgm:pt>
    <dgm:pt modelId="{4571E680-2747-4C59-9D87-05E5886ACEE3}" type="parTrans" cxnId="{72E9CCF6-685F-414E-BC29-AC3FE56555C1}">
      <dgm:prSet/>
      <dgm:spPr/>
      <dgm:t>
        <a:bodyPr/>
        <a:lstStyle/>
        <a:p>
          <a:endParaRPr lang="en-US"/>
        </a:p>
      </dgm:t>
    </dgm:pt>
    <dgm:pt modelId="{6FAA3FAA-F0B2-4EB1-B9B7-C81DFB3582BC}" type="sibTrans" cxnId="{72E9CCF6-685F-414E-BC29-AC3FE56555C1}">
      <dgm:prSet/>
      <dgm:spPr/>
      <dgm:t>
        <a:bodyPr/>
        <a:lstStyle/>
        <a:p>
          <a:endParaRPr lang="en-US"/>
        </a:p>
      </dgm:t>
    </dgm:pt>
    <dgm:pt modelId="{07F00902-1BA2-4510-87E7-B4DFBBA495BD}">
      <dgm:prSet/>
      <dgm:spPr/>
      <dgm:t>
        <a:bodyPr/>
        <a:lstStyle/>
        <a:p>
          <a:r>
            <a:rPr lang="en-US"/>
            <a:t>Community centres</a:t>
          </a:r>
        </a:p>
      </dgm:t>
    </dgm:pt>
    <dgm:pt modelId="{A06440BF-9BC9-4FB5-A4ED-7025C1CE3626}" type="parTrans" cxnId="{7E225968-539F-4ED6-9ABD-8CB25E403990}">
      <dgm:prSet/>
      <dgm:spPr/>
      <dgm:t>
        <a:bodyPr/>
        <a:lstStyle/>
        <a:p>
          <a:endParaRPr lang="en-US"/>
        </a:p>
      </dgm:t>
    </dgm:pt>
    <dgm:pt modelId="{9BEC28F9-F3E5-42FF-9884-9C5ACBC633D3}" type="sibTrans" cxnId="{7E225968-539F-4ED6-9ABD-8CB25E403990}">
      <dgm:prSet/>
      <dgm:spPr/>
      <dgm:t>
        <a:bodyPr/>
        <a:lstStyle/>
        <a:p>
          <a:endParaRPr lang="en-US"/>
        </a:p>
      </dgm:t>
    </dgm:pt>
    <dgm:pt modelId="{0EE21A41-9E4F-497A-AFB8-C6E7AF3DD562}" type="pres">
      <dgm:prSet presAssocID="{A235D9AF-E273-4184-BEA1-BEF10DE5C340}" presName="vert0" presStyleCnt="0">
        <dgm:presLayoutVars>
          <dgm:dir/>
          <dgm:animOne val="branch"/>
          <dgm:animLvl val="lvl"/>
        </dgm:presLayoutVars>
      </dgm:prSet>
      <dgm:spPr/>
    </dgm:pt>
    <dgm:pt modelId="{2FC3B559-9A48-4246-A3F7-35DBF7D602C2}" type="pres">
      <dgm:prSet presAssocID="{64C168F3-1279-40AC-9D19-5F830E0CA690}" presName="thickLine" presStyleLbl="alignNode1" presStyleIdx="0" presStyleCnt="6"/>
      <dgm:spPr/>
    </dgm:pt>
    <dgm:pt modelId="{7E475E9E-7C82-4E66-81D3-EAF82A159A33}" type="pres">
      <dgm:prSet presAssocID="{64C168F3-1279-40AC-9D19-5F830E0CA690}" presName="horz1" presStyleCnt="0"/>
      <dgm:spPr/>
    </dgm:pt>
    <dgm:pt modelId="{8B66D6F4-0417-4587-A397-9766BE2F7F31}" type="pres">
      <dgm:prSet presAssocID="{64C168F3-1279-40AC-9D19-5F830E0CA690}" presName="tx1" presStyleLbl="revTx" presStyleIdx="0" presStyleCnt="6"/>
      <dgm:spPr/>
    </dgm:pt>
    <dgm:pt modelId="{483436C9-5761-438D-8485-8E51FE7804AA}" type="pres">
      <dgm:prSet presAssocID="{64C168F3-1279-40AC-9D19-5F830E0CA690}" presName="vert1" presStyleCnt="0"/>
      <dgm:spPr/>
    </dgm:pt>
    <dgm:pt modelId="{68E8C4C3-177B-48C5-86B7-37AB20DD49DD}" type="pres">
      <dgm:prSet presAssocID="{3CE26E44-7B98-4E26-AECC-8B7E3976DCF7}" presName="thickLine" presStyleLbl="alignNode1" presStyleIdx="1" presStyleCnt="6"/>
      <dgm:spPr/>
    </dgm:pt>
    <dgm:pt modelId="{CADC6579-F7C6-4EDF-B3C2-1568BF0F8E0B}" type="pres">
      <dgm:prSet presAssocID="{3CE26E44-7B98-4E26-AECC-8B7E3976DCF7}" presName="horz1" presStyleCnt="0"/>
      <dgm:spPr/>
    </dgm:pt>
    <dgm:pt modelId="{E9CDEF23-4F94-4E07-84E6-9B513664AD72}" type="pres">
      <dgm:prSet presAssocID="{3CE26E44-7B98-4E26-AECC-8B7E3976DCF7}" presName="tx1" presStyleLbl="revTx" presStyleIdx="1" presStyleCnt="6"/>
      <dgm:spPr/>
    </dgm:pt>
    <dgm:pt modelId="{0F5C09A9-D9E0-4402-8B08-59563C982ACD}" type="pres">
      <dgm:prSet presAssocID="{3CE26E44-7B98-4E26-AECC-8B7E3976DCF7}" presName="vert1" presStyleCnt="0"/>
      <dgm:spPr/>
    </dgm:pt>
    <dgm:pt modelId="{28770208-348B-43C1-A3BC-2289D16C88D0}" type="pres">
      <dgm:prSet presAssocID="{5D37A83C-71DB-4153-AC72-5413D1596550}" presName="thickLine" presStyleLbl="alignNode1" presStyleIdx="2" presStyleCnt="6"/>
      <dgm:spPr/>
    </dgm:pt>
    <dgm:pt modelId="{8A669775-8AD6-42CA-956E-249D18024C6B}" type="pres">
      <dgm:prSet presAssocID="{5D37A83C-71DB-4153-AC72-5413D1596550}" presName="horz1" presStyleCnt="0"/>
      <dgm:spPr/>
    </dgm:pt>
    <dgm:pt modelId="{3F4983F6-6355-4386-9604-8AE5D1ACE04E}" type="pres">
      <dgm:prSet presAssocID="{5D37A83C-71DB-4153-AC72-5413D1596550}" presName="tx1" presStyleLbl="revTx" presStyleIdx="2" presStyleCnt="6"/>
      <dgm:spPr/>
    </dgm:pt>
    <dgm:pt modelId="{07FA825B-E7CA-4300-AAE9-39EEE6F2F0B5}" type="pres">
      <dgm:prSet presAssocID="{5D37A83C-71DB-4153-AC72-5413D1596550}" presName="vert1" presStyleCnt="0"/>
      <dgm:spPr/>
    </dgm:pt>
    <dgm:pt modelId="{C58D772E-6464-47C0-886D-142E885CFC01}" type="pres">
      <dgm:prSet presAssocID="{A6DEA13C-D9BF-4532-BF53-444F089895A7}" presName="thickLine" presStyleLbl="alignNode1" presStyleIdx="3" presStyleCnt="6"/>
      <dgm:spPr/>
    </dgm:pt>
    <dgm:pt modelId="{2BD770F5-5FDC-4724-801A-9AB8EBA69C1B}" type="pres">
      <dgm:prSet presAssocID="{A6DEA13C-D9BF-4532-BF53-444F089895A7}" presName="horz1" presStyleCnt="0"/>
      <dgm:spPr/>
    </dgm:pt>
    <dgm:pt modelId="{73C00453-566A-421D-977B-6B66D6479D8B}" type="pres">
      <dgm:prSet presAssocID="{A6DEA13C-D9BF-4532-BF53-444F089895A7}" presName="tx1" presStyleLbl="revTx" presStyleIdx="3" presStyleCnt="6"/>
      <dgm:spPr/>
    </dgm:pt>
    <dgm:pt modelId="{0C168777-DDAE-430E-91E5-D70829731C47}" type="pres">
      <dgm:prSet presAssocID="{A6DEA13C-D9BF-4532-BF53-444F089895A7}" presName="vert1" presStyleCnt="0"/>
      <dgm:spPr/>
    </dgm:pt>
    <dgm:pt modelId="{D1223269-CB6F-4B0B-860A-F2E429E287B5}" type="pres">
      <dgm:prSet presAssocID="{583D7386-9147-4757-AF3B-D817895AFC23}" presName="thickLine" presStyleLbl="alignNode1" presStyleIdx="4" presStyleCnt="6"/>
      <dgm:spPr/>
    </dgm:pt>
    <dgm:pt modelId="{82836DB3-47D8-4019-898C-49C9E94E2960}" type="pres">
      <dgm:prSet presAssocID="{583D7386-9147-4757-AF3B-D817895AFC23}" presName="horz1" presStyleCnt="0"/>
      <dgm:spPr/>
    </dgm:pt>
    <dgm:pt modelId="{6712D590-0508-4D62-97EE-2406FCCF335F}" type="pres">
      <dgm:prSet presAssocID="{583D7386-9147-4757-AF3B-D817895AFC23}" presName="tx1" presStyleLbl="revTx" presStyleIdx="4" presStyleCnt="6"/>
      <dgm:spPr/>
    </dgm:pt>
    <dgm:pt modelId="{2D410950-CE8B-46CB-9A71-C08FB294C65C}" type="pres">
      <dgm:prSet presAssocID="{583D7386-9147-4757-AF3B-D817895AFC23}" presName="vert1" presStyleCnt="0"/>
      <dgm:spPr/>
    </dgm:pt>
    <dgm:pt modelId="{22FB08FC-8842-47BD-AB72-4BB79404417F}" type="pres">
      <dgm:prSet presAssocID="{07F00902-1BA2-4510-87E7-B4DFBBA495BD}" presName="thickLine" presStyleLbl="alignNode1" presStyleIdx="5" presStyleCnt="6"/>
      <dgm:spPr/>
    </dgm:pt>
    <dgm:pt modelId="{A61B5EB3-4477-4094-85BC-8FC2C07C909E}" type="pres">
      <dgm:prSet presAssocID="{07F00902-1BA2-4510-87E7-B4DFBBA495BD}" presName="horz1" presStyleCnt="0"/>
      <dgm:spPr/>
    </dgm:pt>
    <dgm:pt modelId="{754DE3C8-9483-4B6D-89D8-EC17DFBB2101}" type="pres">
      <dgm:prSet presAssocID="{07F00902-1BA2-4510-87E7-B4DFBBA495BD}" presName="tx1" presStyleLbl="revTx" presStyleIdx="5" presStyleCnt="6"/>
      <dgm:spPr/>
    </dgm:pt>
    <dgm:pt modelId="{EF5AD64E-2E9B-4DB9-9822-475E7167A802}" type="pres">
      <dgm:prSet presAssocID="{07F00902-1BA2-4510-87E7-B4DFBBA495BD}" presName="vert1" presStyleCnt="0"/>
      <dgm:spPr/>
    </dgm:pt>
  </dgm:ptLst>
  <dgm:cxnLst>
    <dgm:cxn modelId="{BD75E51E-D8AB-46E3-AB81-02E1332FA5DA}" srcId="{A235D9AF-E273-4184-BEA1-BEF10DE5C340}" destId="{64C168F3-1279-40AC-9D19-5F830E0CA690}" srcOrd="0" destOrd="0" parTransId="{8AE9F5BD-24DE-46D4-8793-6850DBE5EE52}" sibTransId="{F857A2AB-9263-43B7-A86F-6474E9643741}"/>
    <dgm:cxn modelId="{B6F43B2E-B84E-4D02-AB6F-8D2A250A19E4}" srcId="{A235D9AF-E273-4184-BEA1-BEF10DE5C340}" destId="{5D37A83C-71DB-4153-AC72-5413D1596550}" srcOrd="2" destOrd="0" parTransId="{A469BB97-BA56-4473-B673-F67F716D48BE}" sibTransId="{D291A72B-788C-4CF9-BB2F-F1C4FC2804B1}"/>
    <dgm:cxn modelId="{E9F8C52E-6145-4754-AFDE-9082A7FE7318}" srcId="{A235D9AF-E273-4184-BEA1-BEF10DE5C340}" destId="{3CE26E44-7B98-4E26-AECC-8B7E3976DCF7}" srcOrd="1" destOrd="0" parTransId="{EABA98D8-226D-4558-A912-D71FE70A00D5}" sibTransId="{9EA02EFB-CA43-44F6-BA83-81B8D4871CE3}"/>
    <dgm:cxn modelId="{920D9434-1DFE-4BC1-8717-7B6B0F2E3D98}" type="presOf" srcId="{583D7386-9147-4757-AF3B-D817895AFC23}" destId="{6712D590-0508-4D62-97EE-2406FCCF335F}" srcOrd="0" destOrd="0" presId="urn:microsoft.com/office/officeart/2008/layout/LinedList"/>
    <dgm:cxn modelId="{7E225968-539F-4ED6-9ABD-8CB25E403990}" srcId="{A235D9AF-E273-4184-BEA1-BEF10DE5C340}" destId="{07F00902-1BA2-4510-87E7-B4DFBBA495BD}" srcOrd="5" destOrd="0" parTransId="{A06440BF-9BC9-4FB5-A4ED-7025C1CE3626}" sibTransId="{9BEC28F9-F3E5-42FF-9884-9C5ACBC633D3}"/>
    <dgm:cxn modelId="{AC52F74D-FD1C-4551-8D4D-5168357DE4C3}" type="presOf" srcId="{3CE26E44-7B98-4E26-AECC-8B7E3976DCF7}" destId="{E9CDEF23-4F94-4E07-84E6-9B513664AD72}" srcOrd="0" destOrd="0" presId="urn:microsoft.com/office/officeart/2008/layout/LinedList"/>
    <dgm:cxn modelId="{330EE170-7BAD-41E4-A825-A80435A1EE6F}" type="presOf" srcId="{A235D9AF-E273-4184-BEA1-BEF10DE5C340}" destId="{0EE21A41-9E4F-497A-AFB8-C6E7AF3DD562}" srcOrd="0" destOrd="0" presId="urn:microsoft.com/office/officeart/2008/layout/LinedList"/>
    <dgm:cxn modelId="{D88CB09D-6B1E-4CFC-95B6-067A3B369046}" type="presOf" srcId="{5D37A83C-71DB-4153-AC72-5413D1596550}" destId="{3F4983F6-6355-4386-9604-8AE5D1ACE04E}" srcOrd="0" destOrd="0" presId="urn:microsoft.com/office/officeart/2008/layout/LinedList"/>
    <dgm:cxn modelId="{C700ACD8-CC70-4335-A527-EB89E18DA4EE}" type="presOf" srcId="{64C168F3-1279-40AC-9D19-5F830E0CA690}" destId="{8B66D6F4-0417-4587-A397-9766BE2F7F31}" srcOrd="0" destOrd="0" presId="urn:microsoft.com/office/officeart/2008/layout/LinedList"/>
    <dgm:cxn modelId="{09B65FE1-F4D5-4DC1-A8AC-D3E66FDCED4C}" srcId="{A235D9AF-E273-4184-BEA1-BEF10DE5C340}" destId="{A6DEA13C-D9BF-4532-BF53-444F089895A7}" srcOrd="3" destOrd="0" parTransId="{CD4C1740-4038-4F4B-87EA-737858587DA7}" sibTransId="{77B0264A-80C9-406B-8FB8-7674114273C2}"/>
    <dgm:cxn modelId="{2F2997F4-8EE0-43CE-B1CE-1F1F8543DB3A}" type="presOf" srcId="{A6DEA13C-D9BF-4532-BF53-444F089895A7}" destId="{73C00453-566A-421D-977B-6B66D6479D8B}" srcOrd="0" destOrd="0" presId="urn:microsoft.com/office/officeart/2008/layout/LinedList"/>
    <dgm:cxn modelId="{243D6DF5-6AAD-4B33-B3DA-1BC5B3F2C711}" type="presOf" srcId="{07F00902-1BA2-4510-87E7-B4DFBBA495BD}" destId="{754DE3C8-9483-4B6D-89D8-EC17DFBB2101}" srcOrd="0" destOrd="0" presId="urn:microsoft.com/office/officeart/2008/layout/LinedList"/>
    <dgm:cxn modelId="{72E9CCF6-685F-414E-BC29-AC3FE56555C1}" srcId="{A235D9AF-E273-4184-BEA1-BEF10DE5C340}" destId="{583D7386-9147-4757-AF3B-D817895AFC23}" srcOrd="4" destOrd="0" parTransId="{4571E680-2747-4C59-9D87-05E5886ACEE3}" sibTransId="{6FAA3FAA-F0B2-4EB1-B9B7-C81DFB3582BC}"/>
    <dgm:cxn modelId="{45EEC5A5-A591-4BA7-B4EC-FDACBD81436F}" type="presParOf" srcId="{0EE21A41-9E4F-497A-AFB8-C6E7AF3DD562}" destId="{2FC3B559-9A48-4246-A3F7-35DBF7D602C2}" srcOrd="0" destOrd="0" presId="urn:microsoft.com/office/officeart/2008/layout/LinedList"/>
    <dgm:cxn modelId="{9B85C751-7E7B-4B45-9FFB-06D7C69B10F7}" type="presParOf" srcId="{0EE21A41-9E4F-497A-AFB8-C6E7AF3DD562}" destId="{7E475E9E-7C82-4E66-81D3-EAF82A159A33}" srcOrd="1" destOrd="0" presId="urn:microsoft.com/office/officeart/2008/layout/LinedList"/>
    <dgm:cxn modelId="{93D939B7-F170-4214-9261-013757FF06E3}" type="presParOf" srcId="{7E475E9E-7C82-4E66-81D3-EAF82A159A33}" destId="{8B66D6F4-0417-4587-A397-9766BE2F7F31}" srcOrd="0" destOrd="0" presId="urn:microsoft.com/office/officeart/2008/layout/LinedList"/>
    <dgm:cxn modelId="{FF1B8F65-BC98-4E0B-A863-153550FA3DFE}" type="presParOf" srcId="{7E475E9E-7C82-4E66-81D3-EAF82A159A33}" destId="{483436C9-5761-438D-8485-8E51FE7804AA}" srcOrd="1" destOrd="0" presId="urn:microsoft.com/office/officeart/2008/layout/LinedList"/>
    <dgm:cxn modelId="{A4733B7D-5558-4A95-917B-5AE076C99C93}" type="presParOf" srcId="{0EE21A41-9E4F-497A-AFB8-C6E7AF3DD562}" destId="{68E8C4C3-177B-48C5-86B7-37AB20DD49DD}" srcOrd="2" destOrd="0" presId="urn:microsoft.com/office/officeart/2008/layout/LinedList"/>
    <dgm:cxn modelId="{1090B2DA-F1E6-4C20-B6D0-8B386A95E2E8}" type="presParOf" srcId="{0EE21A41-9E4F-497A-AFB8-C6E7AF3DD562}" destId="{CADC6579-F7C6-4EDF-B3C2-1568BF0F8E0B}" srcOrd="3" destOrd="0" presId="urn:microsoft.com/office/officeart/2008/layout/LinedList"/>
    <dgm:cxn modelId="{AF858206-77AB-4C9B-A072-D304D04498C9}" type="presParOf" srcId="{CADC6579-F7C6-4EDF-B3C2-1568BF0F8E0B}" destId="{E9CDEF23-4F94-4E07-84E6-9B513664AD72}" srcOrd="0" destOrd="0" presId="urn:microsoft.com/office/officeart/2008/layout/LinedList"/>
    <dgm:cxn modelId="{AFE299E7-6AD7-4939-B3D4-6422E9AB0145}" type="presParOf" srcId="{CADC6579-F7C6-4EDF-B3C2-1568BF0F8E0B}" destId="{0F5C09A9-D9E0-4402-8B08-59563C982ACD}" srcOrd="1" destOrd="0" presId="urn:microsoft.com/office/officeart/2008/layout/LinedList"/>
    <dgm:cxn modelId="{D6C3ED4C-4632-45B1-BDE8-651B2A833898}" type="presParOf" srcId="{0EE21A41-9E4F-497A-AFB8-C6E7AF3DD562}" destId="{28770208-348B-43C1-A3BC-2289D16C88D0}" srcOrd="4" destOrd="0" presId="urn:microsoft.com/office/officeart/2008/layout/LinedList"/>
    <dgm:cxn modelId="{905BF783-3D36-44FF-BA03-81B58C9CFB92}" type="presParOf" srcId="{0EE21A41-9E4F-497A-AFB8-C6E7AF3DD562}" destId="{8A669775-8AD6-42CA-956E-249D18024C6B}" srcOrd="5" destOrd="0" presId="urn:microsoft.com/office/officeart/2008/layout/LinedList"/>
    <dgm:cxn modelId="{B71EBCE7-4ACB-4268-A28B-3D1AA683189B}" type="presParOf" srcId="{8A669775-8AD6-42CA-956E-249D18024C6B}" destId="{3F4983F6-6355-4386-9604-8AE5D1ACE04E}" srcOrd="0" destOrd="0" presId="urn:microsoft.com/office/officeart/2008/layout/LinedList"/>
    <dgm:cxn modelId="{9CBBE91D-39EB-4AD9-99AE-685268098CA7}" type="presParOf" srcId="{8A669775-8AD6-42CA-956E-249D18024C6B}" destId="{07FA825B-E7CA-4300-AAE9-39EEE6F2F0B5}" srcOrd="1" destOrd="0" presId="urn:microsoft.com/office/officeart/2008/layout/LinedList"/>
    <dgm:cxn modelId="{2F8AC999-7F10-4A1E-BDB8-48A79C89B996}" type="presParOf" srcId="{0EE21A41-9E4F-497A-AFB8-C6E7AF3DD562}" destId="{C58D772E-6464-47C0-886D-142E885CFC01}" srcOrd="6" destOrd="0" presId="urn:microsoft.com/office/officeart/2008/layout/LinedList"/>
    <dgm:cxn modelId="{0DEE6A3F-2DDE-41CB-AF7A-58BF7E54C5E2}" type="presParOf" srcId="{0EE21A41-9E4F-497A-AFB8-C6E7AF3DD562}" destId="{2BD770F5-5FDC-4724-801A-9AB8EBA69C1B}" srcOrd="7" destOrd="0" presId="urn:microsoft.com/office/officeart/2008/layout/LinedList"/>
    <dgm:cxn modelId="{70D38FC6-5C24-4528-830D-E6407A58B3CE}" type="presParOf" srcId="{2BD770F5-5FDC-4724-801A-9AB8EBA69C1B}" destId="{73C00453-566A-421D-977B-6B66D6479D8B}" srcOrd="0" destOrd="0" presId="urn:microsoft.com/office/officeart/2008/layout/LinedList"/>
    <dgm:cxn modelId="{EBCBC6A9-B8F0-4D60-906D-8E22B03293BA}" type="presParOf" srcId="{2BD770F5-5FDC-4724-801A-9AB8EBA69C1B}" destId="{0C168777-DDAE-430E-91E5-D70829731C47}" srcOrd="1" destOrd="0" presId="urn:microsoft.com/office/officeart/2008/layout/LinedList"/>
    <dgm:cxn modelId="{76B12170-9692-4F4F-923B-E25933E75C14}" type="presParOf" srcId="{0EE21A41-9E4F-497A-AFB8-C6E7AF3DD562}" destId="{D1223269-CB6F-4B0B-860A-F2E429E287B5}" srcOrd="8" destOrd="0" presId="urn:microsoft.com/office/officeart/2008/layout/LinedList"/>
    <dgm:cxn modelId="{4140BF7F-02BF-46D3-8457-992DA615E68B}" type="presParOf" srcId="{0EE21A41-9E4F-497A-AFB8-C6E7AF3DD562}" destId="{82836DB3-47D8-4019-898C-49C9E94E2960}" srcOrd="9" destOrd="0" presId="urn:microsoft.com/office/officeart/2008/layout/LinedList"/>
    <dgm:cxn modelId="{F3D9610E-C7EB-4CE6-8678-72A329B55268}" type="presParOf" srcId="{82836DB3-47D8-4019-898C-49C9E94E2960}" destId="{6712D590-0508-4D62-97EE-2406FCCF335F}" srcOrd="0" destOrd="0" presId="urn:microsoft.com/office/officeart/2008/layout/LinedList"/>
    <dgm:cxn modelId="{00043F61-F103-4943-84AC-D0E1A74EF8C7}" type="presParOf" srcId="{82836DB3-47D8-4019-898C-49C9E94E2960}" destId="{2D410950-CE8B-46CB-9A71-C08FB294C65C}" srcOrd="1" destOrd="0" presId="urn:microsoft.com/office/officeart/2008/layout/LinedList"/>
    <dgm:cxn modelId="{2FC1DB9A-C3E1-4D4E-B34F-FA123DCC4A5A}" type="presParOf" srcId="{0EE21A41-9E4F-497A-AFB8-C6E7AF3DD562}" destId="{22FB08FC-8842-47BD-AB72-4BB79404417F}" srcOrd="10" destOrd="0" presId="urn:microsoft.com/office/officeart/2008/layout/LinedList"/>
    <dgm:cxn modelId="{D1E45EF2-E8D0-4A35-865E-83E6FEEED279}" type="presParOf" srcId="{0EE21A41-9E4F-497A-AFB8-C6E7AF3DD562}" destId="{A61B5EB3-4477-4094-85BC-8FC2C07C909E}" srcOrd="11" destOrd="0" presId="urn:microsoft.com/office/officeart/2008/layout/LinedList"/>
    <dgm:cxn modelId="{4FC8AA0F-2587-4077-9241-FDB173CF5657}" type="presParOf" srcId="{A61B5EB3-4477-4094-85BC-8FC2C07C909E}" destId="{754DE3C8-9483-4B6D-89D8-EC17DFBB2101}" srcOrd="0" destOrd="0" presId="urn:microsoft.com/office/officeart/2008/layout/LinedList"/>
    <dgm:cxn modelId="{0B9D8117-DFF2-4491-859C-669A4D6114AF}" type="presParOf" srcId="{A61B5EB3-4477-4094-85BC-8FC2C07C909E}" destId="{EF5AD64E-2E9B-4DB9-9822-475E7167A802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CBAD325-31E6-43C8-8938-8B982A43E7CD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accent1_2" csCatId="accent1" phldr="1"/>
      <dgm:spPr/>
      <dgm:t>
        <a:bodyPr/>
        <a:lstStyle/>
        <a:p>
          <a:endParaRPr lang="en-US"/>
        </a:p>
      </dgm:t>
    </dgm:pt>
    <dgm:pt modelId="{57519E87-E45A-4548-893B-D1CAB91C05F1}">
      <dgm:prSet/>
      <dgm:spPr/>
      <dgm:t>
        <a:bodyPr/>
        <a:lstStyle/>
        <a:p>
          <a:r>
            <a:rPr lang="en-US"/>
            <a:t>Study subjects like English, Biology, Psychology.</a:t>
          </a:r>
        </a:p>
      </dgm:t>
    </dgm:pt>
    <dgm:pt modelId="{6BC4372E-21CA-4148-93F5-E63227934CA8}" type="parTrans" cxnId="{0DE9F198-232A-4B13-AB87-FAFBB899D820}">
      <dgm:prSet/>
      <dgm:spPr/>
      <dgm:t>
        <a:bodyPr/>
        <a:lstStyle/>
        <a:p>
          <a:endParaRPr lang="en-US"/>
        </a:p>
      </dgm:t>
    </dgm:pt>
    <dgm:pt modelId="{EF571EF4-482B-4481-AC3F-1D6BF979A4C7}" type="sibTrans" cxnId="{0DE9F198-232A-4B13-AB87-FAFBB899D820}">
      <dgm:prSet/>
      <dgm:spPr/>
      <dgm:t>
        <a:bodyPr/>
        <a:lstStyle/>
        <a:p>
          <a:endParaRPr lang="en-US"/>
        </a:p>
      </dgm:t>
    </dgm:pt>
    <dgm:pt modelId="{36A68D3E-8D6C-4EAC-B9B7-8101BB40E0CC}">
      <dgm:prSet/>
      <dgm:spPr/>
      <dgm:t>
        <a:bodyPr/>
        <a:lstStyle/>
        <a:p>
          <a:r>
            <a:rPr lang="en-US"/>
            <a:t>Take a degree in Speech and Language Therapy.</a:t>
          </a:r>
        </a:p>
      </dgm:t>
    </dgm:pt>
    <dgm:pt modelId="{762F8EDA-CAC4-4E97-B7B9-21E0817E5915}" type="parTrans" cxnId="{C4C0CCF1-AEC2-4AF7-B44A-44CF5AE07FE0}">
      <dgm:prSet/>
      <dgm:spPr/>
      <dgm:t>
        <a:bodyPr/>
        <a:lstStyle/>
        <a:p>
          <a:endParaRPr lang="en-US"/>
        </a:p>
      </dgm:t>
    </dgm:pt>
    <dgm:pt modelId="{B8F0E051-AF41-4664-B0FB-F9F99E5F813E}" type="sibTrans" cxnId="{C4C0CCF1-AEC2-4AF7-B44A-44CF5AE07FE0}">
      <dgm:prSet/>
      <dgm:spPr/>
      <dgm:t>
        <a:bodyPr/>
        <a:lstStyle/>
        <a:p>
          <a:endParaRPr lang="en-US"/>
        </a:p>
      </dgm:t>
    </dgm:pt>
    <dgm:pt modelId="{5BE9A20B-5367-4128-9CDA-BFB46E3FADD2}">
      <dgm:prSet/>
      <dgm:spPr/>
      <dgm:t>
        <a:bodyPr/>
        <a:lstStyle/>
        <a:p>
          <a:r>
            <a:rPr lang="en-US"/>
            <a:t>Get registered and start helping people!</a:t>
          </a:r>
        </a:p>
      </dgm:t>
    </dgm:pt>
    <dgm:pt modelId="{9D36E41C-27BE-4317-BC47-34E56046057F}" type="parTrans" cxnId="{27D181FB-2F79-4A7F-8DD3-E34689DC714F}">
      <dgm:prSet/>
      <dgm:spPr/>
      <dgm:t>
        <a:bodyPr/>
        <a:lstStyle/>
        <a:p>
          <a:endParaRPr lang="en-US"/>
        </a:p>
      </dgm:t>
    </dgm:pt>
    <dgm:pt modelId="{0EC51EA7-2F09-4A4B-A1D4-C79722A80BAA}" type="sibTrans" cxnId="{27D181FB-2F79-4A7F-8DD3-E34689DC714F}">
      <dgm:prSet/>
      <dgm:spPr/>
      <dgm:t>
        <a:bodyPr/>
        <a:lstStyle/>
        <a:p>
          <a:endParaRPr lang="en-US"/>
        </a:p>
      </dgm:t>
    </dgm:pt>
    <dgm:pt modelId="{57EB6863-5CA5-4CE5-9E3B-EAB015AC7B12}" type="pres">
      <dgm:prSet presAssocID="{1CBAD325-31E6-43C8-8938-8B982A43E7CD}" presName="root" presStyleCnt="0">
        <dgm:presLayoutVars>
          <dgm:dir/>
          <dgm:resizeHandles val="exact"/>
        </dgm:presLayoutVars>
      </dgm:prSet>
      <dgm:spPr/>
    </dgm:pt>
    <dgm:pt modelId="{C9E24D7A-744E-4522-B150-2388D5B6FDEA}" type="pres">
      <dgm:prSet presAssocID="{57519E87-E45A-4548-893B-D1CAB91C05F1}" presName="compNode" presStyleCnt="0"/>
      <dgm:spPr/>
    </dgm:pt>
    <dgm:pt modelId="{D918143A-E887-4380-BFB2-B10DFBC52294}" type="pres">
      <dgm:prSet presAssocID="{57519E87-E45A-4548-893B-D1CAB91C05F1}" presName="bgRect" presStyleLbl="bgShp" presStyleIdx="0" presStyleCnt="3"/>
      <dgm:spPr/>
    </dgm:pt>
    <dgm:pt modelId="{58AEA45C-AB6F-43D5-9E4F-62B5168F056D}" type="pres">
      <dgm:prSet presAssocID="{57519E87-E45A-4548-893B-D1CAB91C05F1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icroscope"/>
        </a:ext>
      </dgm:extLst>
    </dgm:pt>
    <dgm:pt modelId="{628E25D1-08CB-4E31-AE51-C20C8A1A311E}" type="pres">
      <dgm:prSet presAssocID="{57519E87-E45A-4548-893B-D1CAB91C05F1}" presName="spaceRect" presStyleCnt="0"/>
      <dgm:spPr/>
    </dgm:pt>
    <dgm:pt modelId="{5C2E6513-C91A-4C87-BC2A-F1CDE5DA717A}" type="pres">
      <dgm:prSet presAssocID="{57519E87-E45A-4548-893B-D1CAB91C05F1}" presName="parTx" presStyleLbl="revTx" presStyleIdx="0" presStyleCnt="3">
        <dgm:presLayoutVars>
          <dgm:chMax val="0"/>
          <dgm:chPref val="0"/>
        </dgm:presLayoutVars>
      </dgm:prSet>
      <dgm:spPr/>
    </dgm:pt>
    <dgm:pt modelId="{10B1AFE1-C433-448A-9DC7-291C7BC85230}" type="pres">
      <dgm:prSet presAssocID="{EF571EF4-482B-4481-AC3F-1D6BF979A4C7}" presName="sibTrans" presStyleCnt="0"/>
      <dgm:spPr/>
    </dgm:pt>
    <dgm:pt modelId="{12A22D8B-4774-45D1-9441-DED9F2D00EC8}" type="pres">
      <dgm:prSet presAssocID="{36A68D3E-8D6C-4EAC-B9B7-8101BB40E0CC}" presName="compNode" presStyleCnt="0"/>
      <dgm:spPr/>
    </dgm:pt>
    <dgm:pt modelId="{E7B67A24-2BC9-43C6-9B46-7ADD1A97984D}" type="pres">
      <dgm:prSet presAssocID="{36A68D3E-8D6C-4EAC-B9B7-8101BB40E0CC}" presName="bgRect" presStyleLbl="bgShp" presStyleIdx="1" presStyleCnt="3"/>
      <dgm:spPr/>
    </dgm:pt>
    <dgm:pt modelId="{E0FFAFF1-CB43-4A86-914C-14857F954560}" type="pres">
      <dgm:prSet presAssocID="{36A68D3E-8D6C-4EAC-B9B7-8101BB40E0CC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peech"/>
        </a:ext>
      </dgm:extLst>
    </dgm:pt>
    <dgm:pt modelId="{4B8789B5-1798-49AF-8FCB-755D3E43AC32}" type="pres">
      <dgm:prSet presAssocID="{36A68D3E-8D6C-4EAC-B9B7-8101BB40E0CC}" presName="spaceRect" presStyleCnt="0"/>
      <dgm:spPr/>
    </dgm:pt>
    <dgm:pt modelId="{8EE3C68C-AD1B-4F6B-B746-55E027199DB1}" type="pres">
      <dgm:prSet presAssocID="{36A68D3E-8D6C-4EAC-B9B7-8101BB40E0CC}" presName="parTx" presStyleLbl="revTx" presStyleIdx="1" presStyleCnt="3">
        <dgm:presLayoutVars>
          <dgm:chMax val="0"/>
          <dgm:chPref val="0"/>
        </dgm:presLayoutVars>
      </dgm:prSet>
      <dgm:spPr/>
    </dgm:pt>
    <dgm:pt modelId="{8153BE95-4EBB-4624-97C1-E829624165C7}" type="pres">
      <dgm:prSet presAssocID="{B8F0E051-AF41-4664-B0FB-F9F99E5F813E}" presName="sibTrans" presStyleCnt="0"/>
      <dgm:spPr/>
    </dgm:pt>
    <dgm:pt modelId="{22D82DC3-C5A6-4C4D-96BC-B52C3F697A23}" type="pres">
      <dgm:prSet presAssocID="{5BE9A20B-5367-4128-9CDA-BFB46E3FADD2}" presName="compNode" presStyleCnt="0"/>
      <dgm:spPr/>
    </dgm:pt>
    <dgm:pt modelId="{07D63907-73A0-490C-B5A4-2A0D2FAD6F38}" type="pres">
      <dgm:prSet presAssocID="{5BE9A20B-5367-4128-9CDA-BFB46E3FADD2}" presName="bgRect" presStyleLbl="bgShp" presStyleIdx="2" presStyleCnt="3"/>
      <dgm:spPr/>
    </dgm:pt>
    <dgm:pt modelId="{4AC5A5E9-315F-40E0-A39D-08E545EE16BE}" type="pres">
      <dgm:prSet presAssocID="{5BE9A20B-5367-4128-9CDA-BFB46E3FADD2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oup"/>
        </a:ext>
      </dgm:extLst>
    </dgm:pt>
    <dgm:pt modelId="{00311588-DF75-41FF-A02E-79385BA960AA}" type="pres">
      <dgm:prSet presAssocID="{5BE9A20B-5367-4128-9CDA-BFB46E3FADD2}" presName="spaceRect" presStyleCnt="0"/>
      <dgm:spPr/>
    </dgm:pt>
    <dgm:pt modelId="{8377D414-20B7-4089-AA22-DF85B33B9CC3}" type="pres">
      <dgm:prSet presAssocID="{5BE9A20B-5367-4128-9CDA-BFB46E3FADD2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618C2E0B-56DD-4560-A620-5F13C5D2F376}" type="presOf" srcId="{1CBAD325-31E6-43C8-8938-8B982A43E7CD}" destId="{57EB6863-5CA5-4CE5-9E3B-EAB015AC7B12}" srcOrd="0" destOrd="0" presId="urn:microsoft.com/office/officeart/2018/2/layout/IconVerticalSolidList"/>
    <dgm:cxn modelId="{F2359F24-7B16-493F-B202-D8FA22339373}" type="presOf" srcId="{5BE9A20B-5367-4128-9CDA-BFB46E3FADD2}" destId="{8377D414-20B7-4089-AA22-DF85B33B9CC3}" srcOrd="0" destOrd="0" presId="urn:microsoft.com/office/officeart/2018/2/layout/IconVerticalSolidList"/>
    <dgm:cxn modelId="{05198942-29C9-468B-BFE8-CA1C899B5CB9}" type="presOf" srcId="{57519E87-E45A-4548-893B-D1CAB91C05F1}" destId="{5C2E6513-C91A-4C87-BC2A-F1CDE5DA717A}" srcOrd="0" destOrd="0" presId="urn:microsoft.com/office/officeart/2018/2/layout/IconVerticalSolidList"/>
    <dgm:cxn modelId="{0DE9F198-232A-4B13-AB87-FAFBB899D820}" srcId="{1CBAD325-31E6-43C8-8938-8B982A43E7CD}" destId="{57519E87-E45A-4548-893B-D1CAB91C05F1}" srcOrd="0" destOrd="0" parTransId="{6BC4372E-21CA-4148-93F5-E63227934CA8}" sibTransId="{EF571EF4-482B-4481-AC3F-1D6BF979A4C7}"/>
    <dgm:cxn modelId="{C4C0CCF1-AEC2-4AF7-B44A-44CF5AE07FE0}" srcId="{1CBAD325-31E6-43C8-8938-8B982A43E7CD}" destId="{36A68D3E-8D6C-4EAC-B9B7-8101BB40E0CC}" srcOrd="1" destOrd="0" parTransId="{762F8EDA-CAC4-4E97-B7B9-21E0817E5915}" sibTransId="{B8F0E051-AF41-4664-B0FB-F9F99E5F813E}"/>
    <dgm:cxn modelId="{2F9A20FA-3A07-4408-A6B1-7E56313BC729}" type="presOf" srcId="{36A68D3E-8D6C-4EAC-B9B7-8101BB40E0CC}" destId="{8EE3C68C-AD1B-4F6B-B746-55E027199DB1}" srcOrd="0" destOrd="0" presId="urn:microsoft.com/office/officeart/2018/2/layout/IconVerticalSolidList"/>
    <dgm:cxn modelId="{27D181FB-2F79-4A7F-8DD3-E34689DC714F}" srcId="{1CBAD325-31E6-43C8-8938-8B982A43E7CD}" destId="{5BE9A20B-5367-4128-9CDA-BFB46E3FADD2}" srcOrd="2" destOrd="0" parTransId="{9D36E41C-27BE-4317-BC47-34E56046057F}" sibTransId="{0EC51EA7-2F09-4A4B-A1D4-C79722A80BAA}"/>
    <dgm:cxn modelId="{20795B30-E83D-455A-B7F0-D92C3D65EF32}" type="presParOf" srcId="{57EB6863-5CA5-4CE5-9E3B-EAB015AC7B12}" destId="{C9E24D7A-744E-4522-B150-2388D5B6FDEA}" srcOrd="0" destOrd="0" presId="urn:microsoft.com/office/officeart/2018/2/layout/IconVerticalSolidList"/>
    <dgm:cxn modelId="{546D1BB6-63C1-4624-BC0A-6888D555188F}" type="presParOf" srcId="{C9E24D7A-744E-4522-B150-2388D5B6FDEA}" destId="{D918143A-E887-4380-BFB2-B10DFBC52294}" srcOrd="0" destOrd="0" presId="urn:microsoft.com/office/officeart/2018/2/layout/IconVerticalSolidList"/>
    <dgm:cxn modelId="{8F1EB72B-1E8B-40EC-977F-B03BB8967AB8}" type="presParOf" srcId="{C9E24D7A-744E-4522-B150-2388D5B6FDEA}" destId="{58AEA45C-AB6F-43D5-9E4F-62B5168F056D}" srcOrd="1" destOrd="0" presId="urn:microsoft.com/office/officeart/2018/2/layout/IconVerticalSolidList"/>
    <dgm:cxn modelId="{699B2D06-49C7-49D5-AD79-FF5ADA9FD311}" type="presParOf" srcId="{C9E24D7A-744E-4522-B150-2388D5B6FDEA}" destId="{628E25D1-08CB-4E31-AE51-C20C8A1A311E}" srcOrd="2" destOrd="0" presId="urn:microsoft.com/office/officeart/2018/2/layout/IconVerticalSolidList"/>
    <dgm:cxn modelId="{0CE8D4EB-D7EE-43C7-B14C-CF5492C41951}" type="presParOf" srcId="{C9E24D7A-744E-4522-B150-2388D5B6FDEA}" destId="{5C2E6513-C91A-4C87-BC2A-F1CDE5DA717A}" srcOrd="3" destOrd="0" presId="urn:microsoft.com/office/officeart/2018/2/layout/IconVerticalSolidList"/>
    <dgm:cxn modelId="{8BADF97A-F3FC-4E4C-BD36-AEEB82724101}" type="presParOf" srcId="{57EB6863-5CA5-4CE5-9E3B-EAB015AC7B12}" destId="{10B1AFE1-C433-448A-9DC7-291C7BC85230}" srcOrd="1" destOrd="0" presId="urn:microsoft.com/office/officeart/2018/2/layout/IconVerticalSolidList"/>
    <dgm:cxn modelId="{8B610754-7B60-42FC-8531-A0C82A48C121}" type="presParOf" srcId="{57EB6863-5CA5-4CE5-9E3B-EAB015AC7B12}" destId="{12A22D8B-4774-45D1-9441-DED9F2D00EC8}" srcOrd="2" destOrd="0" presId="urn:microsoft.com/office/officeart/2018/2/layout/IconVerticalSolidList"/>
    <dgm:cxn modelId="{F1BCE973-52FA-4695-B5AD-DD4946BA8551}" type="presParOf" srcId="{12A22D8B-4774-45D1-9441-DED9F2D00EC8}" destId="{E7B67A24-2BC9-43C6-9B46-7ADD1A97984D}" srcOrd="0" destOrd="0" presId="urn:microsoft.com/office/officeart/2018/2/layout/IconVerticalSolidList"/>
    <dgm:cxn modelId="{CD8A5975-B57C-443D-B8EF-6C2419AF182A}" type="presParOf" srcId="{12A22D8B-4774-45D1-9441-DED9F2D00EC8}" destId="{E0FFAFF1-CB43-4A86-914C-14857F954560}" srcOrd="1" destOrd="0" presId="urn:microsoft.com/office/officeart/2018/2/layout/IconVerticalSolidList"/>
    <dgm:cxn modelId="{22486CFC-EEBC-4F4F-86D5-78AEDCB0B2B9}" type="presParOf" srcId="{12A22D8B-4774-45D1-9441-DED9F2D00EC8}" destId="{4B8789B5-1798-49AF-8FCB-755D3E43AC32}" srcOrd="2" destOrd="0" presId="urn:microsoft.com/office/officeart/2018/2/layout/IconVerticalSolidList"/>
    <dgm:cxn modelId="{F03B1568-0C4B-4FD0-823C-3D4CCBB9FCCC}" type="presParOf" srcId="{12A22D8B-4774-45D1-9441-DED9F2D00EC8}" destId="{8EE3C68C-AD1B-4F6B-B746-55E027199DB1}" srcOrd="3" destOrd="0" presId="urn:microsoft.com/office/officeart/2018/2/layout/IconVerticalSolidList"/>
    <dgm:cxn modelId="{0834A3A1-CD02-4D92-9FAF-8E072AFE0419}" type="presParOf" srcId="{57EB6863-5CA5-4CE5-9E3B-EAB015AC7B12}" destId="{8153BE95-4EBB-4624-97C1-E829624165C7}" srcOrd="3" destOrd="0" presId="urn:microsoft.com/office/officeart/2018/2/layout/IconVerticalSolidList"/>
    <dgm:cxn modelId="{39F17859-25F6-432B-BA5C-0338FA7165B0}" type="presParOf" srcId="{57EB6863-5CA5-4CE5-9E3B-EAB015AC7B12}" destId="{22D82DC3-C5A6-4C4D-96BC-B52C3F697A23}" srcOrd="4" destOrd="0" presId="urn:microsoft.com/office/officeart/2018/2/layout/IconVerticalSolidList"/>
    <dgm:cxn modelId="{91CC8862-26E4-44D6-A47E-56082A114C5B}" type="presParOf" srcId="{22D82DC3-C5A6-4C4D-96BC-B52C3F697A23}" destId="{07D63907-73A0-490C-B5A4-2A0D2FAD6F38}" srcOrd="0" destOrd="0" presId="urn:microsoft.com/office/officeart/2018/2/layout/IconVerticalSolidList"/>
    <dgm:cxn modelId="{F655B4D9-0A39-46E1-8556-5D8CBD0C2BCA}" type="presParOf" srcId="{22D82DC3-C5A6-4C4D-96BC-B52C3F697A23}" destId="{4AC5A5E9-315F-40E0-A39D-08E545EE16BE}" srcOrd="1" destOrd="0" presId="urn:microsoft.com/office/officeart/2018/2/layout/IconVerticalSolidList"/>
    <dgm:cxn modelId="{D1805D3B-56F8-491B-A2EB-670E044F8E6A}" type="presParOf" srcId="{22D82DC3-C5A6-4C4D-96BC-B52C3F697A23}" destId="{00311588-DF75-41FF-A02E-79385BA960AA}" srcOrd="2" destOrd="0" presId="urn:microsoft.com/office/officeart/2018/2/layout/IconVerticalSolidList"/>
    <dgm:cxn modelId="{4CADA119-0C79-4EF8-8265-544B8AF866BC}" type="presParOf" srcId="{22D82DC3-C5A6-4C4D-96BC-B52C3F697A23}" destId="{8377D414-20B7-4089-AA22-DF85B33B9CC3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F0DF19B-C940-4D6C-ABB0-99B9999FA4A9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1D8B6528-ECFA-4BF5-ADAF-1652832424F0}">
      <dgm:prSet/>
      <dgm:spPr/>
      <dgm:t>
        <a:bodyPr/>
        <a:lstStyle/>
        <a:p>
          <a:r>
            <a:rPr lang="en-US"/>
            <a:t>How would you support someone with a speech/language challenge?</a:t>
          </a:r>
        </a:p>
      </dgm:t>
    </dgm:pt>
    <dgm:pt modelId="{6C438112-6B59-4A9A-B828-1053B05CC683}" type="parTrans" cxnId="{242E6B59-42A4-48EA-9952-E84C1F200699}">
      <dgm:prSet/>
      <dgm:spPr/>
      <dgm:t>
        <a:bodyPr/>
        <a:lstStyle/>
        <a:p>
          <a:endParaRPr lang="en-US"/>
        </a:p>
      </dgm:t>
    </dgm:pt>
    <dgm:pt modelId="{E5614EB1-B4B4-473C-A352-B518B5DEBFD9}" type="sibTrans" cxnId="{242E6B59-42A4-48EA-9952-E84C1F200699}">
      <dgm:prSet/>
      <dgm:spPr/>
      <dgm:t>
        <a:bodyPr/>
        <a:lstStyle/>
        <a:p>
          <a:endParaRPr lang="en-US"/>
        </a:p>
      </dgm:t>
    </dgm:pt>
    <dgm:pt modelId="{B4455123-6AD8-455E-B7F4-A38F13DC2D0A}">
      <dgm:prSet/>
      <dgm:spPr/>
      <dgm:t>
        <a:bodyPr/>
        <a:lstStyle/>
        <a:p>
          <a:r>
            <a:rPr lang="en-US"/>
            <a:t>Think of examples from your school or life.</a:t>
          </a:r>
        </a:p>
      </dgm:t>
    </dgm:pt>
    <dgm:pt modelId="{DB6145F9-F0D5-4897-B096-59D493DCFA05}" type="parTrans" cxnId="{6232C34D-A654-419D-A5C3-947ED23AC6BF}">
      <dgm:prSet/>
      <dgm:spPr/>
      <dgm:t>
        <a:bodyPr/>
        <a:lstStyle/>
        <a:p>
          <a:endParaRPr lang="en-US"/>
        </a:p>
      </dgm:t>
    </dgm:pt>
    <dgm:pt modelId="{D456DE41-E2AB-4A36-A4C4-D818219DC676}" type="sibTrans" cxnId="{6232C34D-A654-419D-A5C3-947ED23AC6BF}">
      <dgm:prSet/>
      <dgm:spPr/>
      <dgm:t>
        <a:bodyPr/>
        <a:lstStyle/>
        <a:p>
          <a:endParaRPr lang="en-US"/>
        </a:p>
      </dgm:t>
    </dgm:pt>
    <dgm:pt modelId="{5DA3C7A4-CF10-4619-9539-75F923CE670F}">
      <dgm:prSet/>
      <dgm:spPr/>
      <dgm:t>
        <a:bodyPr/>
        <a:lstStyle/>
        <a:p>
          <a:r>
            <a:rPr lang="en-US"/>
            <a:t>How can you show empathy?</a:t>
          </a:r>
        </a:p>
      </dgm:t>
    </dgm:pt>
    <dgm:pt modelId="{AF103B71-E1EA-497E-8F1A-A8FCB8ABDCB4}" type="parTrans" cxnId="{1F83EB8F-FE78-491A-9E7D-604481B23EE8}">
      <dgm:prSet/>
      <dgm:spPr/>
      <dgm:t>
        <a:bodyPr/>
        <a:lstStyle/>
        <a:p>
          <a:endParaRPr lang="en-US"/>
        </a:p>
      </dgm:t>
    </dgm:pt>
    <dgm:pt modelId="{45777863-6370-440D-B621-D99383A05CE7}" type="sibTrans" cxnId="{1F83EB8F-FE78-491A-9E7D-604481B23EE8}">
      <dgm:prSet/>
      <dgm:spPr/>
      <dgm:t>
        <a:bodyPr/>
        <a:lstStyle/>
        <a:p>
          <a:endParaRPr lang="en-US"/>
        </a:p>
      </dgm:t>
    </dgm:pt>
    <dgm:pt modelId="{DBF0F8A2-FB13-4370-9472-29905C63F9FA}" type="pres">
      <dgm:prSet presAssocID="{BF0DF19B-C940-4D6C-ABB0-99B9999FA4A9}" presName="root" presStyleCnt="0">
        <dgm:presLayoutVars>
          <dgm:dir/>
          <dgm:resizeHandles val="exact"/>
        </dgm:presLayoutVars>
      </dgm:prSet>
      <dgm:spPr/>
    </dgm:pt>
    <dgm:pt modelId="{B7103F00-8425-4F9B-8D23-EA38C6999363}" type="pres">
      <dgm:prSet presAssocID="{1D8B6528-ECFA-4BF5-ADAF-1652832424F0}" presName="compNode" presStyleCnt="0"/>
      <dgm:spPr/>
    </dgm:pt>
    <dgm:pt modelId="{2219F56C-0BAB-4680-BD3D-1131EBDE28AA}" type="pres">
      <dgm:prSet presAssocID="{1D8B6528-ECFA-4BF5-ADAF-1652832424F0}" presName="bgRect" presStyleLbl="bgShp" presStyleIdx="0" presStyleCnt="3"/>
      <dgm:spPr/>
    </dgm:pt>
    <dgm:pt modelId="{F2413024-BCCE-4D75-91C2-0F678768FA09}" type="pres">
      <dgm:prSet presAssocID="{1D8B6528-ECFA-4BF5-ADAF-1652832424F0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 Bubble"/>
        </a:ext>
      </dgm:extLst>
    </dgm:pt>
    <dgm:pt modelId="{50B7079A-AC5B-479E-81E6-BE8F59FC7268}" type="pres">
      <dgm:prSet presAssocID="{1D8B6528-ECFA-4BF5-ADAF-1652832424F0}" presName="spaceRect" presStyleCnt="0"/>
      <dgm:spPr/>
    </dgm:pt>
    <dgm:pt modelId="{4E93E54A-4F20-4035-AA16-09B3C0CB1CC6}" type="pres">
      <dgm:prSet presAssocID="{1D8B6528-ECFA-4BF5-ADAF-1652832424F0}" presName="parTx" presStyleLbl="revTx" presStyleIdx="0" presStyleCnt="3">
        <dgm:presLayoutVars>
          <dgm:chMax val="0"/>
          <dgm:chPref val="0"/>
        </dgm:presLayoutVars>
      </dgm:prSet>
      <dgm:spPr/>
    </dgm:pt>
    <dgm:pt modelId="{B3C1C137-A0D6-4C10-954D-F045CEAE337F}" type="pres">
      <dgm:prSet presAssocID="{E5614EB1-B4B4-473C-A352-B518B5DEBFD9}" presName="sibTrans" presStyleCnt="0"/>
      <dgm:spPr/>
    </dgm:pt>
    <dgm:pt modelId="{0C0CF18E-C9C4-4D49-B3F0-FBEBA5C81B1C}" type="pres">
      <dgm:prSet presAssocID="{B4455123-6AD8-455E-B7F4-A38F13DC2D0A}" presName="compNode" presStyleCnt="0"/>
      <dgm:spPr/>
    </dgm:pt>
    <dgm:pt modelId="{6F8EAA57-C4DC-40EA-B051-24D51933B7AF}" type="pres">
      <dgm:prSet presAssocID="{B4455123-6AD8-455E-B7F4-A38F13DC2D0A}" presName="bgRect" presStyleLbl="bgShp" presStyleIdx="1" presStyleCnt="3"/>
      <dgm:spPr/>
    </dgm:pt>
    <dgm:pt modelId="{92D52742-52E9-42E8-AF31-2165BB806BB5}" type="pres">
      <dgm:prSet presAssocID="{B4455123-6AD8-455E-B7F4-A38F13DC2D0A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assroom"/>
        </a:ext>
      </dgm:extLst>
    </dgm:pt>
    <dgm:pt modelId="{0C82D014-2EE6-4479-A5C2-8622B08AA739}" type="pres">
      <dgm:prSet presAssocID="{B4455123-6AD8-455E-B7F4-A38F13DC2D0A}" presName="spaceRect" presStyleCnt="0"/>
      <dgm:spPr/>
    </dgm:pt>
    <dgm:pt modelId="{1A7C3130-12FE-4BEC-BCC8-A9F84ED38AE4}" type="pres">
      <dgm:prSet presAssocID="{B4455123-6AD8-455E-B7F4-A38F13DC2D0A}" presName="parTx" presStyleLbl="revTx" presStyleIdx="1" presStyleCnt="3">
        <dgm:presLayoutVars>
          <dgm:chMax val="0"/>
          <dgm:chPref val="0"/>
        </dgm:presLayoutVars>
      </dgm:prSet>
      <dgm:spPr/>
    </dgm:pt>
    <dgm:pt modelId="{3EE53670-EF58-4982-A904-047ECC4579E1}" type="pres">
      <dgm:prSet presAssocID="{D456DE41-E2AB-4A36-A4C4-D818219DC676}" presName="sibTrans" presStyleCnt="0"/>
      <dgm:spPr/>
    </dgm:pt>
    <dgm:pt modelId="{A353677C-F97B-437F-9762-43810707871B}" type="pres">
      <dgm:prSet presAssocID="{5DA3C7A4-CF10-4619-9539-75F923CE670F}" presName="compNode" presStyleCnt="0"/>
      <dgm:spPr/>
    </dgm:pt>
    <dgm:pt modelId="{9E5A475E-ECBC-4AFF-B826-6C3F45C1F0D7}" type="pres">
      <dgm:prSet presAssocID="{5DA3C7A4-CF10-4619-9539-75F923CE670F}" presName="bgRect" presStyleLbl="bgShp" presStyleIdx="2" presStyleCnt="3"/>
      <dgm:spPr/>
    </dgm:pt>
    <dgm:pt modelId="{82B1AAAD-B95B-4717-B407-6C3C49668070}" type="pres">
      <dgm:prSet presAssocID="{5DA3C7A4-CF10-4619-9539-75F923CE670F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ubtitles"/>
        </a:ext>
      </dgm:extLst>
    </dgm:pt>
    <dgm:pt modelId="{3099D6A6-3336-4526-83AA-EA308FD59100}" type="pres">
      <dgm:prSet presAssocID="{5DA3C7A4-CF10-4619-9539-75F923CE670F}" presName="spaceRect" presStyleCnt="0"/>
      <dgm:spPr/>
    </dgm:pt>
    <dgm:pt modelId="{7DFD3F44-4B7D-4080-8874-571D11E71F91}" type="pres">
      <dgm:prSet presAssocID="{5DA3C7A4-CF10-4619-9539-75F923CE670F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2C7A022D-EB8F-4EB0-9195-C2E7445E6F8A}" type="presOf" srcId="{BF0DF19B-C940-4D6C-ABB0-99B9999FA4A9}" destId="{DBF0F8A2-FB13-4370-9472-29905C63F9FA}" srcOrd="0" destOrd="0" presId="urn:microsoft.com/office/officeart/2018/2/layout/IconVerticalSolidList"/>
    <dgm:cxn modelId="{10635B66-D5B8-4B12-A62C-72FBE2B25B74}" type="presOf" srcId="{5DA3C7A4-CF10-4619-9539-75F923CE670F}" destId="{7DFD3F44-4B7D-4080-8874-571D11E71F91}" srcOrd="0" destOrd="0" presId="urn:microsoft.com/office/officeart/2018/2/layout/IconVerticalSolidList"/>
    <dgm:cxn modelId="{6232C34D-A654-419D-A5C3-947ED23AC6BF}" srcId="{BF0DF19B-C940-4D6C-ABB0-99B9999FA4A9}" destId="{B4455123-6AD8-455E-B7F4-A38F13DC2D0A}" srcOrd="1" destOrd="0" parTransId="{DB6145F9-F0D5-4897-B096-59D493DCFA05}" sibTransId="{D456DE41-E2AB-4A36-A4C4-D818219DC676}"/>
    <dgm:cxn modelId="{242E6B59-42A4-48EA-9952-E84C1F200699}" srcId="{BF0DF19B-C940-4D6C-ABB0-99B9999FA4A9}" destId="{1D8B6528-ECFA-4BF5-ADAF-1652832424F0}" srcOrd="0" destOrd="0" parTransId="{6C438112-6B59-4A9A-B828-1053B05CC683}" sibTransId="{E5614EB1-B4B4-473C-A352-B518B5DEBFD9}"/>
    <dgm:cxn modelId="{C8D4E28D-83AE-40DD-93DF-90420FCB60CA}" type="presOf" srcId="{1D8B6528-ECFA-4BF5-ADAF-1652832424F0}" destId="{4E93E54A-4F20-4035-AA16-09B3C0CB1CC6}" srcOrd="0" destOrd="0" presId="urn:microsoft.com/office/officeart/2018/2/layout/IconVerticalSolidList"/>
    <dgm:cxn modelId="{1F83EB8F-FE78-491A-9E7D-604481B23EE8}" srcId="{BF0DF19B-C940-4D6C-ABB0-99B9999FA4A9}" destId="{5DA3C7A4-CF10-4619-9539-75F923CE670F}" srcOrd="2" destOrd="0" parTransId="{AF103B71-E1EA-497E-8F1A-A8FCB8ABDCB4}" sibTransId="{45777863-6370-440D-B621-D99383A05CE7}"/>
    <dgm:cxn modelId="{5BE4ECF0-C378-4945-8D0C-2FC96BA5A41D}" type="presOf" srcId="{B4455123-6AD8-455E-B7F4-A38F13DC2D0A}" destId="{1A7C3130-12FE-4BEC-BCC8-A9F84ED38AE4}" srcOrd="0" destOrd="0" presId="urn:microsoft.com/office/officeart/2018/2/layout/IconVerticalSolidList"/>
    <dgm:cxn modelId="{A3A45A0E-77C4-4635-A38A-42FCEE89E21F}" type="presParOf" srcId="{DBF0F8A2-FB13-4370-9472-29905C63F9FA}" destId="{B7103F00-8425-4F9B-8D23-EA38C6999363}" srcOrd="0" destOrd="0" presId="urn:microsoft.com/office/officeart/2018/2/layout/IconVerticalSolidList"/>
    <dgm:cxn modelId="{81C6FD44-1C63-4F04-9238-36A09C94F774}" type="presParOf" srcId="{B7103F00-8425-4F9B-8D23-EA38C6999363}" destId="{2219F56C-0BAB-4680-BD3D-1131EBDE28AA}" srcOrd="0" destOrd="0" presId="urn:microsoft.com/office/officeart/2018/2/layout/IconVerticalSolidList"/>
    <dgm:cxn modelId="{0CE8BAF7-F1D0-4C44-8245-B3D018981FC1}" type="presParOf" srcId="{B7103F00-8425-4F9B-8D23-EA38C6999363}" destId="{F2413024-BCCE-4D75-91C2-0F678768FA09}" srcOrd="1" destOrd="0" presId="urn:microsoft.com/office/officeart/2018/2/layout/IconVerticalSolidList"/>
    <dgm:cxn modelId="{E246C884-985D-46E3-8AB4-22342039A318}" type="presParOf" srcId="{B7103F00-8425-4F9B-8D23-EA38C6999363}" destId="{50B7079A-AC5B-479E-81E6-BE8F59FC7268}" srcOrd="2" destOrd="0" presId="urn:microsoft.com/office/officeart/2018/2/layout/IconVerticalSolidList"/>
    <dgm:cxn modelId="{83B7D927-B342-419B-9967-61ADC664F985}" type="presParOf" srcId="{B7103F00-8425-4F9B-8D23-EA38C6999363}" destId="{4E93E54A-4F20-4035-AA16-09B3C0CB1CC6}" srcOrd="3" destOrd="0" presId="urn:microsoft.com/office/officeart/2018/2/layout/IconVerticalSolidList"/>
    <dgm:cxn modelId="{DEC1C96F-15DC-4209-92CC-AB81C862ADE0}" type="presParOf" srcId="{DBF0F8A2-FB13-4370-9472-29905C63F9FA}" destId="{B3C1C137-A0D6-4C10-954D-F045CEAE337F}" srcOrd="1" destOrd="0" presId="urn:microsoft.com/office/officeart/2018/2/layout/IconVerticalSolidList"/>
    <dgm:cxn modelId="{B7787141-E25E-40BA-84DE-532B1BD59B27}" type="presParOf" srcId="{DBF0F8A2-FB13-4370-9472-29905C63F9FA}" destId="{0C0CF18E-C9C4-4D49-B3F0-FBEBA5C81B1C}" srcOrd="2" destOrd="0" presId="urn:microsoft.com/office/officeart/2018/2/layout/IconVerticalSolidList"/>
    <dgm:cxn modelId="{E91A37C7-633B-4C1E-BACA-AD4F02AE59B1}" type="presParOf" srcId="{0C0CF18E-C9C4-4D49-B3F0-FBEBA5C81B1C}" destId="{6F8EAA57-C4DC-40EA-B051-24D51933B7AF}" srcOrd="0" destOrd="0" presId="urn:microsoft.com/office/officeart/2018/2/layout/IconVerticalSolidList"/>
    <dgm:cxn modelId="{A58118D0-E698-4736-BCEA-1E22E6EA22EC}" type="presParOf" srcId="{0C0CF18E-C9C4-4D49-B3F0-FBEBA5C81B1C}" destId="{92D52742-52E9-42E8-AF31-2165BB806BB5}" srcOrd="1" destOrd="0" presId="urn:microsoft.com/office/officeart/2018/2/layout/IconVerticalSolidList"/>
    <dgm:cxn modelId="{1276C996-3DE1-49C8-ADDD-843FDCDBA0FC}" type="presParOf" srcId="{0C0CF18E-C9C4-4D49-B3F0-FBEBA5C81B1C}" destId="{0C82D014-2EE6-4479-A5C2-8622B08AA739}" srcOrd="2" destOrd="0" presId="urn:microsoft.com/office/officeart/2018/2/layout/IconVerticalSolidList"/>
    <dgm:cxn modelId="{973B0A83-F0D8-4F54-BD23-49C65B65D295}" type="presParOf" srcId="{0C0CF18E-C9C4-4D49-B3F0-FBEBA5C81B1C}" destId="{1A7C3130-12FE-4BEC-BCC8-A9F84ED38AE4}" srcOrd="3" destOrd="0" presId="urn:microsoft.com/office/officeart/2018/2/layout/IconVerticalSolidList"/>
    <dgm:cxn modelId="{57F242F4-DD41-424B-9FF3-3AB67FABF814}" type="presParOf" srcId="{DBF0F8A2-FB13-4370-9472-29905C63F9FA}" destId="{3EE53670-EF58-4982-A904-047ECC4579E1}" srcOrd="3" destOrd="0" presId="urn:microsoft.com/office/officeart/2018/2/layout/IconVerticalSolidList"/>
    <dgm:cxn modelId="{53E58746-6C09-423F-BFF8-79E873A57D26}" type="presParOf" srcId="{DBF0F8A2-FB13-4370-9472-29905C63F9FA}" destId="{A353677C-F97B-437F-9762-43810707871B}" srcOrd="4" destOrd="0" presId="urn:microsoft.com/office/officeart/2018/2/layout/IconVerticalSolidList"/>
    <dgm:cxn modelId="{2562046C-7410-4D36-976C-79DDD6557599}" type="presParOf" srcId="{A353677C-F97B-437F-9762-43810707871B}" destId="{9E5A475E-ECBC-4AFF-B826-6C3F45C1F0D7}" srcOrd="0" destOrd="0" presId="urn:microsoft.com/office/officeart/2018/2/layout/IconVerticalSolidList"/>
    <dgm:cxn modelId="{1DCD15D9-794C-4ABF-83F9-C4842416B922}" type="presParOf" srcId="{A353677C-F97B-437F-9762-43810707871B}" destId="{82B1AAAD-B95B-4717-B407-6C3C49668070}" srcOrd="1" destOrd="0" presId="urn:microsoft.com/office/officeart/2018/2/layout/IconVerticalSolidList"/>
    <dgm:cxn modelId="{9B334628-E90B-46CB-AACD-0474747F599A}" type="presParOf" srcId="{A353677C-F97B-437F-9762-43810707871B}" destId="{3099D6A6-3336-4526-83AA-EA308FD59100}" srcOrd="2" destOrd="0" presId="urn:microsoft.com/office/officeart/2018/2/layout/IconVerticalSolidList"/>
    <dgm:cxn modelId="{556B42C5-6B47-4C1E-9268-73145671E169}" type="presParOf" srcId="{A353677C-F97B-437F-9762-43810707871B}" destId="{7DFD3F44-4B7D-4080-8874-571D11E71F91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BC23AAF-E840-4D9A-9A05-131885F87614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DC38774D-D149-4160-BB9D-C805C8DE7626}">
      <dgm:prSet/>
      <dgm:spPr/>
      <dgm:t>
        <a:bodyPr/>
        <a:lstStyle/>
        <a:p>
          <a:r>
            <a:rPr lang="en-US"/>
            <a:t>SLTs only work with kids. </a:t>
          </a:r>
        </a:p>
      </dgm:t>
    </dgm:pt>
    <dgm:pt modelId="{C4E3BEE9-F636-4BFA-8156-8951BC70214B}" type="parTrans" cxnId="{5E461E69-E61D-4220-9FB3-74474AE1700E}">
      <dgm:prSet/>
      <dgm:spPr/>
      <dgm:t>
        <a:bodyPr/>
        <a:lstStyle/>
        <a:p>
          <a:endParaRPr lang="en-US"/>
        </a:p>
      </dgm:t>
    </dgm:pt>
    <dgm:pt modelId="{8C9BA6D3-D7F1-437D-AA98-B440B306F7B6}" type="sibTrans" cxnId="{5E461E69-E61D-4220-9FB3-74474AE1700E}">
      <dgm:prSet/>
      <dgm:spPr/>
      <dgm:t>
        <a:bodyPr/>
        <a:lstStyle/>
        <a:p>
          <a:endParaRPr lang="en-US"/>
        </a:p>
      </dgm:t>
    </dgm:pt>
    <dgm:pt modelId="{2D2CC968-EA8E-4E7E-A6BF-21C87949CC75}">
      <dgm:prSet/>
      <dgm:spPr/>
      <dgm:t>
        <a:bodyPr/>
        <a:lstStyle/>
        <a:p>
          <a:r>
            <a:rPr lang="en-US"/>
            <a:t>You need good communication skills.</a:t>
          </a:r>
        </a:p>
      </dgm:t>
    </dgm:pt>
    <dgm:pt modelId="{F8DF5DDB-1B8E-43FF-AD4A-9416402D3DCD}" type="parTrans" cxnId="{13E36568-E943-43D2-8AB1-1E0DBFE76A01}">
      <dgm:prSet/>
      <dgm:spPr/>
      <dgm:t>
        <a:bodyPr/>
        <a:lstStyle/>
        <a:p>
          <a:endParaRPr lang="en-US"/>
        </a:p>
      </dgm:t>
    </dgm:pt>
    <dgm:pt modelId="{8867BB66-8B2A-446C-A45A-D76517D5F36E}" type="sibTrans" cxnId="{13E36568-E943-43D2-8AB1-1E0DBFE76A01}">
      <dgm:prSet/>
      <dgm:spPr/>
      <dgm:t>
        <a:bodyPr/>
        <a:lstStyle/>
        <a:p>
          <a:endParaRPr lang="en-US"/>
        </a:p>
      </dgm:t>
    </dgm:pt>
    <dgm:pt modelId="{3FCD0172-2D11-4455-816D-B0650DD54F64}">
      <dgm:prSet/>
      <dgm:spPr/>
      <dgm:t>
        <a:bodyPr/>
        <a:lstStyle/>
        <a:p>
          <a:r>
            <a:rPr lang="en-US"/>
            <a:t>SLTs help with swallowing problems. </a:t>
          </a:r>
        </a:p>
      </dgm:t>
    </dgm:pt>
    <dgm:pt modelId="{368210B2-B89A-4C5E-8FD0-3701B34C7BDB}" type="parTrans" cxnId="{172EA2A9-9AA2-459C-A3B3-5CEF3D7E9027}">
      <dgm:prSet/>
      <dgm:spPr/>
      <dgm:t>
        <a:bodyPr/>
        <a:lstStyle/>
        <a:p>
          <a:endParaRPr lang="en-US"/>
        </a:p>
      </dgm:t>
    </dgm:pt>
    <dgm:pt modelId="{EEF85E99-3064-4B5B-9856-D414BEAF995A}" type="sibTrans" cxnId="{172EA2A9-9AA2-459C-A3B3-5CEF3D7E9027}">
      <dgm:prSet/>
      <dgm:spPr/>
      <dgm:t>
        <a:bodyPr/>
        <a:lstStyle/>
        <a:p>
          <a:endParaRPr lang="en-US"/>
        </a:p>
      </dgm:t>
    </dgm:pt>
    <dgm:pt modelId="{2109C790-5A27-4B59-8EA9-0B3F0414C403}">
      <dgm:prSet/>
      <dgm:spPr/>
      <dgm:t>
        <a:bodyPr/>
        <a:lstStyle/>
        <a:p>
          <a:r>
            <a:rPr lang="en-US"/>
            <a:t>There’s only one way to communicate.</a:t>
          </a:r>
        </a:p>
      </dgm:t>
    </dgm:pt>
    <dgm:pt modelId="{489CFE00-A37A-4CCE-82B6-DAD2943DFA1F}" type="parTrans" cxnId="{57BCB995-1BEE-4381-8F86-098C9C614E05}">
      <dgm:prSet/>
      <dgm:spPr/>
      <dgm:t>
        <a:bodyPr/>
        <a:lstStyle/>
        <a:p>
          <a:endParaRPr lang="en-US"/>
        </a:p>
      </dgm:t>
    </dgm:pt>
    <dgm:pt modelId="{7E599DDF-B4C1-49DC-8F45-9D770506590C}" type="sibTrans" cxnId="{57BCB995-1BEE-4381-8F86-098C9C614E05}">
      <dgm:prSet/>
      <dgm:spPr/>
      <dgm:t>
        <a:bodyPr/>
        <a:lstStyle/>
        <a:p>
          <a:endParaRPr lang="en-US"/>
        </a:p>
      </dgm:t>
    </dgm:pt>
    <dgm:pt modelId="{0F0A8712-58BC-44F5-A08B-F01214356529}" type="pres">
      <dgm:prSet presAssocID="{5BC23AAF-E840-4D9A-9A05-131885F87614}" presName="linear" presStyleCnt="0">
        <dgm:presLayoutVars>
          <dgm:animLvl val="lvl"/>
          <dgm:resizeHandles val="exact"/>
        </dgm:presLayoutVars>
      </dgm:prSet>
      <dgm:spPr/>
    </dgm:pt>
    <dgm:pt modelId="{6CC04EB2-CC65-46D6-8EDA-703FD8217D8E}" type="pres">
      <dgm:prSet presAssocID="{DC38774D-D149-4160-BB9D-C805C8DE7626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56D8BA3E-B2D6-4274-A61A-F745C8AE11E7}" type="pres">
      <dgm:prSet presAssocID="{8C9BA6D3-D7F1-437D-AA98-B440B306F7B6}" presName="spacer" presStyleCnt="0"/>
      <dgm:spPr/>
    </dgm:pt>
    <dgm:pt modelId="{A3C1FFEB-9851-4077-9A97-F3BFAAC457D0}" type="pres">
      <dgm:prSet presAssocID="{2D2CC968-EA8E-4E7E-A6BF-21C87949CC75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63346184-C769-47F7-AA36-AAF0F1459E54}" type="pres">
      <dgm:prSet presAssocID="{8867BB66-8B2A-446C-A45A-D76517D5F36E}" presName="spacer" presStyleCnt="0"/>
      <dgm:spPr/>
    </dgm:pt>
    <dgm:pt modelId="{3B87FA80-1E5D-45FE-96D4-26A814FF6C80}" type="pres">
      <dgm:prSet presAssocID="{3FCD0172-2D11-4455-816D-B0650DD54F64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82E5E479-4299-4543-9689-488EBBBA62DB}" type="pres">
      <dgm:prSet presAssocID="{EEF85E99-3064-4B5B-9856-D414BEAF995A}" presName="spacer" presStyleCnt="0"/>
      <dgm:spPr/>
    </dgm:pt>
    <dgm:pt modelId="{8580547F-F9AB-47FD-BA35-4C46F9F1B2AD}" type="pres">
      <dgm:prSet presAssocID="{2109C790-5A27-4B59-8EA9-0B3F0414C403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0CC85862-7676-4D7F-BF1C-2D3638B2098B}" type="presOf" srcId="{2D2CC968-EA8E-4E7E-A6BF-21C87949CC75}" destId="{A3C1FFEB-9851-4077-9A97-F3BFAAC457D0}" srcOrd="0" destOrd="0" presId="urn:microsoft.com/office/officeart/2005/8/layout/vList2"/>
    <dgm:cxn modelId="{13E36568-E943-43D2-8AB1-1E0DBFE76A01}" srcId="{5BC23AAF-E840-4D9A-9A05-131885F87614}" destId="{2D2CC968-EA8E-4E7E-A6BF-21C87949CC75}" srcOrd="1" destOrd="0" parTransId="{F8DF5DDB-1B8E-43FF-AD4A-9416402D3DCD}" sibTransId="{8867BB66-8B2A-446C-A45A-D76517D5F36E}"/>
    <dgm:cxn modelId="{5E461E69-E61D-4220-9FB3-74474AE1700E}" srcId="{5BC23AAF-E840-4D9A-9A05-131885F87614}" destId="{DC38774D-D149-4160-BB9D-C805C8DE7626}" srcOrd="0" destOrd="0" parTransId="{C4E3BEE9-F636-4BFA-8156-8951BC70214B}" sibTransId="{8C9BA6D3-D7F1-437D-AA98-B440B306F7B6}"/>
    <dgm:cxn modelId="{D44E1A6A-362E-4361-A117-C3016F9B0C81}" type="presOf" srcId="{3FCD0172-2D11-4455-816D-B0650DD54F64}" destId="{3B87FA80-1E5D-45FE-96D4-26A814FF6C80}" srcOrd="0" destOrd="0" presId="urn:microsoft.com/office/officeart/2005/8/layout/vList2"/>
    <dgm:cxn modelId="{2A4FA379-4637-434F-83D1-A5DC2C2AC4EF}" type="presOf" srcId="{5BC23AAF-E840-4D9A-9A05-131885F87614}" destId="{0F0A8712-58BC-44F5-A08B-F01214356529}" srcOrd="0" destOrd="0" presId="urn:microsoft.com/office/officeart/2005/8/layout/vList2"/>
    <dgm:cxn modelId="{57BCB995-1BEE-4381-8F86-098C9C614E05}" srcId="{5BC23AAF-E840-4D9A-9A05-131885F87614}" destId="{2109C790-5A27-4B59-8EA9-0B3F0414C403}" srcOrd="3" destOrd="0" parTransId="{489CFE00-A37A-4CCE-82B6-DAD2943DFA1F}" sibTransId="{7E599DDF-B4C1-49DC-8F45-9D770506590C}"/>
    <dgm:cxn modelId="{172EA2A9-9AA2-459C-A3B3-5CEF3D7E9027}" srcId="{5BC23AAF-E840-4D9A-9A05-131885F87614}" destId="{3FCD0172-2D11-4455-816D-B0650DD54F64}" srcOrd="2" destOrd="0" parTransId="{368210B2-B89A-4C5E-8FD0-3701B34C7BDB}" sibTransId="{EEF85E99-3064-4B5B-9856-D414BEAF995A}"/>
    <dgm:cxn modelId="{E121C2A9-64EF-433F-BEA8-6675441688EB}" type="presOf" srcId="{2109C790-5A27-4B59-8EA9-0B3F0414C403}" destId="{8580547F-F9AB-47FD-BA35-4C46F9F1B2AD}" srcOrd="0" destOrd="0" presId="urn:microsoft.com/office/officeart/2005/8/layout/vList2"/>
    <dgm:cxn modelId="{206C94B8-7C57-4638-B7A5-5A63A1753C02}" type="presOf" srcId="{DC38774D-D149-4160-BB9D-C805C8DE7626}" destId="{6CC04EB2-CC65-46D6-8EDA-703FD8217D8E}" srcOrd="0" destOrd="0" presId="urn:microsoft.com/office/officeart/2005/8/layout/vList2"/>
    <dgm:cxn modelId="{0CC0E122-10A0-4E10-8F19-BADAD9004D89}" type="presParOf" srcId="{0F0A8712-58BC-44F5-A08B-F01214356529}" destId="{6CC04EB2-CC65-46D6-8EDA-703FD8217D8E}" srcOrd="0" destOrd="0" presId="urn:microsoft.com/office/officeart/2005/8/layout/vList2"/>
    <dgm:cxn modelId="{F5B39C18-BFD2-4948-98E1-E6B4FBE8D141}" type="presParOf" srcId="{0F0A8712-58BC-44F5-A08B-F01214356529}" destId="{56D8BA3E-B2D6-4274-A61A-F745C8AE11E7}" srcOrd="1" destOrd="0" presId="urn:microsoft.com/office/officeart/2005/8/layout/vList2"/>
    <dgm:cxn modelId="{81F04924-DF94-474B-AB44-75DA3CE11030}" type="presParOf" srcId="{0F0A8712-58BC-44F5-A08B-F01214356529}" destId="{A3C1FFEB-9851-4077-9A97-F3BFAAC457D0}" srcOrd="2" destOrd="0" presId="urn:microsoft.com/office/officeart/2005/8/layout/vList2"/>
    <dgm:cxn modelId="{570157F9-DA0C-4DA5-A39C-DAFB5F0AE9A0}" type="presParOf" srcId="{0F0A8712-58BC-44F5-A08B-F01214356529}" destId="{63346184-C769-47F7-AA36-AAF0F1459E54}" srcOrd="3" destOrd="0" presId="urn:microsoft.com/office/officeart/2005/8/layout/vList2"/>
    <dgm:cxn modelId="{D373101C-D3EF-4CE5-A901-5AE4C9C3D7FD}" type="presParOf" srcId="{0F0A8712-58BC-44F5-A08B-F01214356529}" destId="{3B87FA80-1E5D-45FE-96D4-26A814FF6C80}" srcOrd="4" destOrd="0" presId="urn:microsoft.com/office/officeart/2005/8/layout/vList2"/>
    <dgm:cxn modelId="{4B0035FD-496C-477A-9FB9-52F9D98C44A3}" type="presParOf" srcId="{0F0A8712-58BC-44F5-A08B-F01214356529}" destId="{82E5E479-4299-4543-9689-488EBBBA62DB}" srcOrd="5" destOrd="0" presId="urn:microsoft.com/office/officeart/2005/8/layout/vList2"/>
    <dgm:cxn modelId="{9A366AE9-6ADF-4AFF-82E0-C5A3B9D43AA5}" type="presParOf" srcId="{0F0A8712-58BC-44F5-A08B-F01214356529}" destId="{8580547F-F9AB-47FD-BA35-4C46F9F1B2AD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9548C66-871A-4E48-B86C-E7CFD4655CAC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0112C8B5-FD71-4943-91AA-23474F30A150}">
      <dgm:prSet/>
      <dgm:spPr/>
      <dgm:t>
        <a:bodyPr/>
        <a:lstStyle/>
        <a:p>
          <a:r>
            <a:rPr lang="en-US"/>
            <a:t>SLTs only work with kids. ❌</a:t>
          </a:r>
        </a:p>
      </dgm:t>
    </dgm:pt>
    <dgm:pt modelId="{56E0930F-283C-4AF9-8A77-23F24618F539}" type="parTrans" cxnId="{52B15C00-6D71-4157-86F5-6A2243E8ED7B}">
      <dgm:prSet/>
      <dgm:spPr/>
      <dgm:t>
        <a:bodyPr/>
        <a:lstStyle/>
        <a:p>
          <a:endParaRPr lang="en-US"/>
        </a:p>
      </dgm:t>
    </dgm:pt>
    <dgm:pt modelId="{525E5EC5-D191-4DC5-94E1-5C30F9FDAF3A}" type="sibTrans" cxnId="{52B15C00-6D71-4157-86F5-6A2243E8ED7B}">
      <dgm:prSet/>
      <dgm:spPr/>
      <dgm:t>
        <a:bodyPr/>
        <a:lstStyle/>
        <a:p>
          <a:endParaRPr lang="en-US"/>
        </a:p>
      </dgm:t>
    </dgm:pt>
    <dgm:pt modelId="{1886AD07-AA4A-4A60-A795-704315C1FA5B}">
      <dgm:prSet/>
      <dgm:spPr/>
      <dgm:t>
        <a:bodyPr/>
        <a:lstStyle/>
        <a:p>
          <a:r>
            <a:rPr lang="en-US"/>
            <a:t>You need good communication skills. ✅</a:t>
          </a:r>
        </a:p>
      </dgm:t>
    </dgm:pt>
    <dgm:pt modelId="{58913B59-A9EB-4641-9C34-0A387237844D}" type="parTrans" cxnId="{C85AD5C2-9603-4513-9145-B444A6882F3A}">
      <dgm:prSet/>
      <dgm:spPr/>
      <dgm:t>
        <a:bodyPr/>
        <a:lstStyle/>
        <a:p>
          <a:endParaRPr lang="en-US"/>
        </a:p>
      </dgm:t>
    </dgm:pt>
    <dgm:pt modelId="{BFAE2BB3-A39D-4933-A9A0-A6ECE075C644}" type="sibTrans" cxnId="{C85AD5C2-9603-4513-9145-B444A6882F3A}">
      <dgm:prSet/>
      <dgm:spPr/>
      <dgm:t>
        <a:bodyPr/>
        <a:lstStyle/>
        <a:p>
          <a:endParaRPr lang="en-US"/>
        </a:p>
      </dgm:t>
    </dgm:pt>
    <dgm:pt modelId="{40C4B7B9-F12D-4D9D-985B-621CE76E1D34}">
      <dgm:prSet/>
      <dgm:spPr/>
      <dgm:t>
        <a:bodyPr/>
        <a:lstStyle/>
        <a:p>
          <a:r>
            <a:rPr lang="en-US"/>
            <a:t>SLTs help with swallowing problems. ✅</a:t>
          </a:r>
        </a:p>
      </dgm:t>
    </dgm:pt>
    <dgm:pt modelId="{F2EC6F69-6F0B-4366-9D9A-06D73766EE59}" type="parTrans" cxnId="{CCD2F8C6-6CFB-4541-923F-D5A743A64377}">
      <dgm:prSet/>
      <dgm:spPr/>
      <dgm:t>
        <a:bodyPr/>
        <a:lstStyle/>
        <a:p>
          <a:endParaRPr lang="en-US"/>
        </a:p>
      </dgm:t>
    </dgm:pt>
    <dgm:pt modelId="{02C0C031-7EB4-49E8-9DF1-3EB47B50C9F1}" type="sibTrans" cxnId="{CCD2F8C6-6CFB-4541-923F-D5A743A64377}">
      <dgm:prSet/>
      <dgm:spPr/>
      <dgm:t>
        <a:bodyPr/>
        <a:lstStyle/>
        <a:p>
          <a:endParaRPr lang="en-US"/>
        </a:p>
      </dgm:t>
    </dgm:pt>
    <dgm:pt modelId="{0281F8E5-6463-4341-836B-DE46C4568FC0}">
      <dgm:prSet/>
      <dgm:spPr/>
      <dgm:t>
        <a:bodyPr/>
        <a:lstStyle/>
        <a:p>
          <a:r>
            <a:rPr lang="en-US"/>
            <a:t>There’s only one way to communicate. ❌</a:t>
          </a:r>
        </a:p>
      </dgm:t>
    </dgm:pt>
    <dgm:pt modelId="{7F1F275A-D432-4F73-A4CE-B47414105315}" type="parTrans" cxnId="{D8D0BFEA-ABAD-4AFE-BD40-79DCB4195756}">
      <dgm:prSet/>
      <dgm:spPr/>
      <dgm:t>
        <a:bodyPr/>
        <a:lstStyle/>
        <a:p>
          <a:endParaRPr lang="en-US"/>
        </a:p>
      </dgm:t>
    </dgm:pt>
    <dgm:pt modelId="{6DEA926E-03D1-47B4-9190-DE7131502A08}" type="sibTrans" cxnId="{D8D0BFEA-ABAD-4AFE-BD40-79DCB4195756}">
      <dgm:prSet/>
      <dgm:spPr/>
      <dgm:t>
        <a:bodyPr/>
        <a:lstStyle/>
        <a:p>
          <a:endParaRPr lang="en-US"/>
        </a:p>
      </dgm:t>
    </dgm:pt>
    <dgm:pt modelId="{1E56C289-30D5-4E71-8280-B6F20E64533B}" type="pres">
      <dgm:prSet presAssocID="{B9548C66-871A-4E48-B86C-E7CFD4655CAC}" presName="linear" presStyleCnt="0">
        <dgm:presLayoutVars>
          <dgm:animLvl val="lvl"/>
          <dgm:resizeHandles val="exact"/>
        </dgm:presLayoutVars>
      </dgm:prSet>
      <dgm:spPr/>
    </dgm:pt>
    <dgm:pt modelId="{EB4FF2DA-E247-4119-B57A-5AD0A412AC41}" type="pres">
      <dgm:prSet presAssocID="{0112C8B5-FD71-4943-91AA-23474F30A150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C305572E-FD1E-4196-B30D-C967B1214B10}" type="pres">
      <dgm:prSet presAssocID="{525E5EC5-D191-4DC5-94E1-5C30F9FDAF3A}" presName="spacer" presStyleCnt="0"/>
      <dgm:spPr/>
    </dgm:pt>
    <dgm:pt modelId="{1FB0DA42-AC88-4B7D-982B-4B7D5E94AE41}" type="pres">
      <dgm:prSet presAssocID="{1886AD07-AA4A-4A60-A795-704315C1FA5B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5FB8048-0C2D-46D2-B54B-5994F52C3752}" type="pres">
      <dgm:prSet presAssocID="{BFAE2BB3-A39D-4933-A9A0-A6ECE075C644}" presName="spacer" presStyleCnt="0"/>
      <dgm:spPr/>
    </dgm:pt>
    <dgm:pt modelId="{FF807F95-E0EA-4A10-B113-C0361BAD4FAE}" type="pres">
      <dgm:prSet presAssocID="{40C4B7B9-F12D-4D9D-985B-621CE76E1D34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40F0C3F0-18CB-42FE-95D9-1DAEA5C92CD1}" type="pres">
      <dgm:prSet presAssocID="{02C0C031-7EB4-49E8-9DF1-3EB47B50C9F1}" presName="spacer" presStyleCnt="0"/>
      <dgm:spPr/>
    </dgm:pt>
    <dgm:pt modelId="{909B0345-E683-4E22-8CCF-183EFA4B7D6E}" type="pres">
      <dgm:prSet presAssocID="{0281F8E5-6463-4341-836B-DE46C4568FC0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52B15C00-6D71-4157-86F5-6A2243E8ED7B}" srcId="{B9548C66-871A-4E48-B86C-E7CFD4655CAC}" destId="{0112C8B5-FD71-4943-91AA-23474F30A150}" srcOrd="0" destOrd="0" parTransId="{56E0930F-283C-4AF9-8A77-23F24618F539}" sibTransId="{525E5EC5-D191-4DC5-94E1-5C30F9FDAF3A}"/>
    <dgm:cxn modelId="{7C2C9C2E-F294-4299-B908-0AEBE03ACE70}" type="presOf" srcId="{0281F8E5-6463-4341-836B-DE46C4568FC0}" destId="{909B0345-E683-4E22-8CCF-183EFA4B7D6E}" srcOrd="0" destOrd="0" presId="urn:microsoft.com/office/officeart/2005/8/layout/vList2"/>
    <dgm:cxn modelId="{17FF319A-E3B2-4D34-BCDF-C95FFDED2EA7}" type="presOf" srcId="{1886AD07-AA4A-4A60-A795-704315C1FA5B}" destId="{1FB0DA42-AC88-4B7D-982B-4B7D5E94AE41}" srcOrd="0" destOrd="0" presId="urn:microsoft.com/office/officeart/2005/8/layout/vList2"/>
    <dgm:cxn modelId="{BB986E9C-8740-4C71-8A34-534FCD2F6A7B}" type="presOf" srcId="{40C4B7B9-F12D-4D9D-985B-621CE76E1D34}" destId="{FF807F95-E0EA-4A10-B113-C0361BAD4FAE}" srcOrd="0" destOrd="0" presId="urn:microsoft.com/office/officeart/2005/8/layout/vList2"/>
    <dgm:cxn modelId="{B694A4BE-0380-4DB1-8F37-5713F53890BD}" type="presOf" srcId="{0112C8B5-FD71-4943-91AA-23474F30A150}" destId="{EB4FF2DA-E247-4119-B57A-5AD0A412AC41}" srcOrd="0" destOrd="0" presId="urn:microsoft.com/office/officeart/2005/8/layout/vList2"/>
    <dgm:cxn modelId="{C85AD5C2-9603-4513-9145-B444A6882F3A}" srcId="{B9548C66-871A-4E48-B86C-E7CFD4655CAC}" destId="{1886AD07-AA4A-4A60-A795-704315C1FA5B}" srcOrd="1" destOrd="0" parTransId="{58913B59-A9EB-4641-9C34-0A387237844D}" sibTransId="{BFAE2BB3-A39D-4933-A9A0-A6ECE075C644}"/>
    <dgm:cxn modelId="{4FFF32C6-F429-4062-AFE0-835F35B6BF28}" type="presOf" srcId="{B9548C66-871A-4E48-B86C-E7CFD4655CAC}" destId="{1E56C289-30D5-4E71-8280-B6F20E64533B}" srcOrd="0" destOrd="0" presId="urn:microsoft.com/office/officeart/2005/8/layout/vList2"/>
    <dgm:cxn modelId="{CCD2F8C6-6CFB-4541-923F-D5A743A64377}" srcId="{B9548C66-871A-4E48-B86C-E7CFD4655CAC}" destId="{40C4B7B9-F12D-4D9D-985B-621CE76E1D34}" srcOrd="2" destOrd="0" parTransId="{F2EC6F69-6F0B-4366-9D9A-06D73766EE59}" sibTransId="{02C0C031-7EB4-49E8-9DF1-3EB47B50C9F1}"/>
    <dgm:cxn modelId="{D8D0BFEA-ABAD-4AFE-BD40-79DCB4195756}" srcId="{B9548C66-871A-4E48-B86C-E7CFD4655CAC}" destId="{0281F8E5-6463-4341-836B-DE46C4568FC0}" srcOrd="3" destOrd="0" parTransId="{7F1F275A-D432-4F73-A4CE-B47414105315}" sibTransId="{6DEA926E-03D1-47B4-9190-DE7131502A08}"/>
    <dgm:cxn modelId="{9BACAD28-FEE9-4367-BA29-067E9033EF27}" type="presParOf" srcId="{1E56C289-30D5-4E71-8280-B6F20E64533B}" destId="{EB4FF2DA-E247-4119-B57A-5AD0A412AC41}" srcOrd="0" destOrd="0" presId="urn:microsoft.com/office/officeart/2005/8/layout/vList2"/>
    <dgm:cxn modelId="{80D963AA-005C-4128-BA0C-70E50C8AC797}" type="presParOf" srcId="{1E56C289-30D5-4E71-8280-B6F20E64533B}" destId="{C305572E-FD1E-4196-B30D-C967B1214B10}" srcOrd="1" destOrd="0" presId="urn:microsoft.com/office/officeart/2005/8/layout/vList2"/>
    <dgm:cxn modelId="{90A6EBAC-B1B2-45B3-A972-A2407D183447}" type="presParOf" srcId="{1E56C289-30D5-4E71-8280-B6F20E64533B}" destId="{1FB0DA42-AC88-4B7D-982B-4B7D5E94AE41}" srcOrd="2" destOrd="0" presId="urn:microsoft.com/office/officeart/2005/8/layout/vList2"/>
    <dgm:cxn modelId="{3A5655D4-5B83-4DB3-81C0-593C98088707}" type="presParOf" srcId="{1E56C289-30D5-4E71-8280-B6F20E64533B}" destId="{B5FB8048-0C2D-46D2-B54B-5994F52C3752}" srcOrd="3" destOrd="0" presId="urn:microsoft.com/office/officeart/2005/8/layout/vList2"/>
    <dgm:cxn modelId="{825E762C-325C-4F7C-BF2C-31BD3E6D323D}" type="presParOf" srcId="{1E56C289-30D5-4E71-8280-B6F20E64533B}" destId="{FF807F95-E0EA-4A10-B113-C0361BAD4FAE}" srcOrd="4" destOrd="0" presId="urn:microsoft.com/office/officeart/2005/8/layout/vList2"/>
    <dgm:cxn modelId="{4AFCDC4D-615E-4996-B4D9-79CFC35C65DB}" type="presParOf" srcId="{1E56C289-30D5-4E71-8280-B6F20E64533B}" destId="{40F0C3F0-18CB-42FE-95D9-1DAEA5C92CD1}" srcOrd="5" destOrd="0" presId="urn:microsoft.com/office/officeart/2005/8/layout/vList2"/>
    <dgm:cxn modelId="{75A32740-E78A-45CA-847B-A45A63EB2D52}" type="presParOf" srcId="{1E56C289-30D5-4E71-8280-B6F20E64533B}" destId="{909B0345-E683-4E22-8CCF-183EFA4B7D6E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B29C6F5-F59F-476E-B139-655B9260A570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02D5F49E-0394-404B-BF21-53D223E8E985}">
      <dgm:prSet/>
      <dgm:spPr/>
      <dgm:t>
        <a:bodyPr/>
        <a:lstStyle/>
        <a:p>
          <a:r>
            <a:rPr lang="en-US"/>
            <a:t>Research a disorder and create a poster or presentation.</a:t>
          </a:r>
        </a:p>
      </dgm:t>
    </dgm:pt>
    <dgm:pt modelId="{055B3300-598A-44C9-B566-B25E37E2DCDA}" type="parTrans" cxnId="{34375E9C-E9AD-41B4-8B40-C7DC1337838F}">
      <dgm:prSet/>
      <dgm:spPr/>
      <dgm:t>
        <a:bodyPr/>
        <a:lstStyle/>
        <a:p>
          <a:endParaRPr lang="en-US"/>
        </a:p>
      </dgm:t>
    </dgm:pt>
    <dgm:pt modelId="{DCCF860D-F834-4B8E-8E82-6F9BFF7B7F98}" type="sibTrans" cxnId="{34375E9C-E9AD-41B4-8B40-C7DC1337838F}">
      <dgm:prSet/>
      <dgm:spPr/>
      <dgm:t>
        <a:bodyPr/>
        <a:lstStyle/>
        <a:p>
          <a:endParaRPr lang="en-US"/>
        </a:p>
      </dgm:t>
    </dgm:pt>
    <dgm:pt modelId="{11A9F149-10AC-4F85-B44C-7C4E5E58D766}">
      <dgm:prSet/>
      <dgm:spPr/>
      <dgm:t>
        <a:bodyPr/>
        <a:lstStyle/>
        <a:p>
          <a:r>
            <a:rPr lang="en-US"/>
            <a:t>Interview a local SLT or prepare questions to ask one.</a:t>
          </a:r>
        </a:p>
      </dgm:t>
    </dgm:pt>
    <dgm:pt modelId="{90A37AEF-C692-4CA7-981E-BDE34E55AD35}" type="parTrans" cxnId="{795D8091-DCCA-4F00-91D5-D9366A871A11}">
      <dgm:prSet/>
      <dgm:spPr/>
      <dgm:t>
        <a:bodyPr/>
        <a:lstStyle/>
        <a:p>
          <a:endParaRPr lang="en-US"/>
        </a:p>
      </dgm:t>
    </dgm:pt>
    <dgm:pt modelId="{281AEE30-5F45-486E-A947-4F248AD4ABC7}" type="sibTrans" cxnId="{795D8091-DCCA-4F00-91D5-D9366A871A11}">
      <dgm:prSet/>
      <dgm:spPr/>
      <dgm:t>
        <a:bodyPr/>
        <a:lstStyle/>
        <a:p>
          <a:endParaRPr lang="en-US"/>
        </a:p>
      </dgm:t>
    </dgm:pt>
    <dgm:pt modelId="{2DF95B6D-B01D-4A01-8AA2-2CE9691A027E}">
      <dgm:prSet/>
      <dgm:spPr/>
      <dgm:t>
        <a:bodyPr/>
        <a:lstStyle/>
        <a:p>
          <a:r>
            <a:rPr lang="en-US"/>
            <a:t>Email Nichola or Jennifer to find out more!</a:t>
          </a:r>
        </a:p>
      </dgm:t>
    </dgm:pt>
    <dgm:pt modelId="{90A25CEB-2297-4154-8283-E2DF86F13473}" type="parTrans" cxnId="{E5DB5BCC-299D-44F2-9F68-EA9D724032DD}">
      <dgm:prSet/>
      <dgm:spPr/>
      <dgm:t>
        <a:bodyPr/>
        <a:lstStyle/>
        <a:p>
          <a:endParaRPr lang="en-US"/>
        </a:p>
      </dgm:t>
    </dgm:pt>
    <dgm:pt modelId="{9757DA6F-5CFA-4738-8749-FEA88446BA48}" type="sibTrans" cxnId="{E5DB5BCC-299D-44F2-9F68-EA9D724032DD}">
      <dgm:prSet/>
      <dgm:spPr/>
      <dgm:t>
        <a:bodyPr/>
        <a:lstStyle/>
        <a:p>
          <a:endParaRPr lang="en-US"/>
        </a:p>
      </dgm:t>
    </dgm:pt>
    <dgm:pt modelId="{CD7E097B-DC9C-4D89-B89B-2708B8D39A21}" type="pres">
      <dgm:prSet presAssocID="{7B29C6F5-F59F-476E-B139-655B9260A570}" presName="root" presStyleCnt="0">
        <dgm:presLayoutVars>
          <dgm:dir/>
          <dgm:resizeHandles val="exact"/>
        </dgm:presLayoutVars>
      </dgm:prSet>
      <dgm:spPr/>
    </dgm:pt>
    <dgm:pt modelId="{9605C96D-BB73-4854-BEE9-0DBCA92A2D31}" type="pres">
      <dgm:prSet presAssocID="{02D5F49E-0394-404B-BF21-53D223E8E985}" presName="compNode" presStyleCnt="0"/>
      <dgm:spPr/>
    </dgm:pt>
    <dgm:pt modelId="{DFB7B32C-92BF-4BAD-AD77-E3F6F6CCD881}" type="pres">
      <dgm:prSet presAssocID="{02D5F49E-0394-404B-BF21-53D223E8E985}" presName="bgRect" presStyleLbl="bgShp" presStyleIdx="0" presStyleCnt="3"/>
      <dgm:spPr/>
    </dgm:pt>
    <dgm:pt modelId="{6B58CD9E-E846-470A-B159-07A06AC32FA0}" type="pres">
      <dgm:prSet presAssocID="{02D5F49E-0394-404B-BF21-53D223E8E985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ain in head"/>
        </a:ext>
      </dgm:extLst>
    </dgm:pt>
    <dgm:pt modelId="{A6900047-F324-476C-99B9-B7F4D0161A16}" type="pres">
      <dgm:prSet presAssocID="{02D5F49E-0394-404B-BF21-53D223E8E985}" presName="spaceRect" presStyleCnt="0"/>
      <dgm:spPr/>
    </dgm:pt>
    <dgm:pt modelId="{696B8F23-8B41-4F6C-85F3-71D5251E47AB}" type="pres">
      <dgm:prSet presAssocID="{02D5F49E-0394-404B-BF21-53D223E8E985}" presName="parTx" presStyleLbl="revTx" presStyleIdx="0" presStyleCnt="3">
        <dgm:presLayoutVars>
          <dgm:chMax val="0"/>
          <dgm:chPref val="0"/>
        </dgm:presLayoutVars>
      </dgm:prSet>
      <dgm:spPr/>
    </dgm:pt>
    <dgm:pt modelId="{9122DD27-C51B-4A62-9E2F-75621FA89543}" type="pres">
      <dgm:prSet presAssocID="{DCCF860D-F834-4B8E-8E82-6F9BFF7B7F98}" presName="sibTrans" presStyleCnt="0"/>
      <dgm:spPr/>
    </dgm:pt>
    <dgm:pt modelId="{637DEDDC-B88E-493A-9359-FA413CA9D45C}" type="pres">
      <dgm:prSet presAssocID="{11A9F149-10AC-4F85-B44C-7C4E5E58D766}" presName="compNode" presStyleCnt="0"/>
      <dgm:spPr/>
    </dgm:pt>
    <dgm:pt modelId="{3D49DB51-0B72-4CB3-ABCD-E81FB9348E61}" type="pres">
      <dgm:prSet presAssocID="{11A9F149-10AC-4F85-B44C-7C4E5E58D766}" presName="bgRect" presStyleLbl="bgShp" presStyleIdx="1" presStyleCnt="3"/>
      <dgm:spPr/>
    </dgm:pt>
    <dgm:pt modelId="{DF4F0546-1491-4E8B-B49C-E6BAFD222613}" type="pres">
      <dgm:prSet presAssocID="{11A9F149-10AC-4F85-B44C-7C4E5E58D766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896255B0-788D-4307-827B-FA1D7DF21234}" type="pres">
      <dgm:prSet presAssocID="{11A9F149-10AC-4F85-B44C-7C4E5E58D766}" presName="spaceRect" presStyleCnt="0"/>
      <dgm:spPr/>
    </dgm:pt>
    <dgm:pt modelId="{447FC3F1-4838-4EE3-99D1-12FB4EA42EA7}" type="pres">
      <dgm:prSet presAssocID="{11A9F149-10AC-4F85-B44C-7C4E5E58D766}" presName="parTx" presStyleLbl="revTx" presStyleIdx="1" presStyleCnt="3">
        <dgm:presLayoutVars>
          <dgm:chMax val="0"/>
          <dgm:chPref val="0"/>
        </dgm:presLayoutVars>
      </dgm:prSet>
      <dgm:spPr/>
    </dgm:pt>
    <dgm:pt modelId="{66E4DAB1-41B0-4F9C-BEBD-2935E333963F}" type="pres">
      <dgm:prSet presAssocID="{281AEE30-5F45-486E-A947-4F248AD4ABC7}" presName="sibTrans" presStyleCnt="0"/>
      <dgm:spPr/>
    </dgm:pt>
    <dgm:pt modelId="{66E89603-1B0D-4DAA-827B-5497A321A054}" type="pres">
      <dgm:prSet presAssocID="{2DF95B6D-B01D-4A01-8AA2-2CE9691A027E}" presName="compNode" presStyleCnt="0"/>
      <dgm:spPr/>
    </dgm:pt>
    <dgm:pt modelId="{77BFA1F0-9ADA-4222-87EC-5CF2DBBA3198}" type="pres">
      <dgm:prSet presAssocID="{2DF95B6D-B01D-4A01-8AA2-2CE9691A027E}" presName="bgRect" presStyleLbl="bgShp" presStyleIdx="2" presStyleCnt="3"/>
      <dgm:spPr/>
    </dgm:pt>
    <dgm:pt modelId="{BE3756F8-3F5F-47E9-A838-F4818DF08044}" type="pres">
      <dgm:prSet presAssocID="{2DF95B6D-B01D-4A01-8AA2-2CE9691A027E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nvelope"/>
        </a:ext>
      </dgm:extLst>
    </dgm:pt>
    <dgm:pt modelId="{F23DE1E0-0808-4823-B07B-79596A2E6336}" type="pres">
      <dgm:prSet presAssocID="{2DF95B6D-B01D-4A01-8AA2-2CE9691A027E}" presName="spaceRect" presStyleCnt="0"/>
      <dgm:spPr/>
    </dgm:pt>
    <dgm:pt modelId="{5CD1D115-A7F9-450E-BAEC-B122CAD46DC0}" type="pres">
      <dgm:prSet presAssocID="{2DF95B6D-B01D-4A01-8AA2-2CE9691A027E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45079A0F-D9C8-45E4-8220-500BAC065022}" type="presOf" srcId="{11A9F149-10AC-4F85-B44C-7C4E5E58D766}" destId="{447FC3F1-4838-4EE3-99D1-12FB4EA42EA7}" srcOrd="0" destOrd="0" presId="urn:microsoft.com/office/officeart/2018/2/layout/IconVerticalSolidList"/>
    <dgm:cxn modelId="{9E61B24E-87A7-4B27-AF99-45FAC8A20AC1}" type="presOf" srcId="{7B29C6F5-F59F-476E-B139-655B9260A570}" destId="{CD7E097B-DC9C-4D89-B89B-2708B8D39A21}" srcOrd="0" destOrd="0" presId="urn:microsoft.com/office/officeart/2018/2/layout/IconVerticalSolidList"/>
    <dgm:cxn modelId="{795D8091-DCCA-4F00-91D5-D9366A871A11}" srcId="{7B29C6F5-F59F-476E-B139-655B9260A570}" destId="{11A9F149-10AC-4F85-B44C-7C4E5E58D766}" srcOrd="1" destOrd="0" parTransId="{90A37AEF-C692-4CA7-981E-BDE34E55AD35}" sibTransId="{281AEE30-5F45-486E-A947-4F248AD4ABC7}"/>
    <dgm:cxn modelId="{1CA0219A-1652-41D8-8521-3090AFEC0A41}" type="presOf" srcId="{02D5F49E-0394-404B-BF21-53D223E8E985}" destId="{696B8F23-8B41-4F6C-85F3-71D5251E47AB}" srcOrd="0" destOrd="0" presId="urn:microsoft.com/office/officeart/2018/2/layout/IconVerticalSolidList"/>
    <dgm:cxn modelId="{34375E9C-E9AD-41B4-8B40-C7DC1337838F}" srcId="{7B29C6F5-F59F-476E-B139-655B9260A570}" destId="{02D5F49E-0394-404B-BF21-53D223E8E985}" srcOrd="0" destOrd="0" parTransId="{055B3300-598A-44C9-B566-B25E37E2DCDA}" sibTransId="{DCCF860D-F834-4B8E-8E82-6F9BFF7B7F98}"/>
    <dgm:cxn modelId="{E5DB5BCC-299D-44F2-9F68-EA9D724032DD}" srcId="{7B29C6F5-F59F-476E-B139-655B9260A570}" destId="{2DF95B6D-B01D-4A01-8AA2-2CE9691A027E}" srcOrd="2" destOrd="0" parTransId="{90A25CEB-2297-4154-8283-E2DF86F13473}" sibTransId="{9757DA6F-5CFA-4738-8749-FEA88446BA48}"/>
    <dgm:cxn modelId="{F146B2D1-5937-4AB2-A233-77DA253EE117}" type="presOf" srcId="{2DF95B6D-B01D-4A01-8AA2-2CE9691A027E}" destId="{5CD1D115-A7F9-450E-BAEC-B122CAD46DC0}" srcOrd="0" destOrd="0" presId="urn:microsoft.com/office/officeart/2018/2/layout/IconVerticalSolidList"/>
    <dgm:cxn modelId="{B1779988-50B2-4BE2-9BC8-863958DFE241}" type="presParOf" srcId="{CD7E097B-DC9C-4D89-B89B-2708B8D39A21}" destId="{9605C96D-BB73-4854-BEE9-0DBCA92A2D31}" srcOrd="0" destOrd="0" presId="urn:microsoft.com/office/officeart/2018/2/layout/IconVerticalSolidList"/>
    <dgm:cxn modelId="{7528699B-1239-4E88-B1E9-C8DAED44E95C}" type="presParOf" srcId="{9605C96D-BB73-4854-BEE9-0DBCA92A2D31}" destId="{DFB7B32C-92BF-4BAD-AD77-E3F6F6CCD881}" srcOrd="0" destOrd="0" presId="urn:microsoft.com/office/officeart/2018/2/layout/IconVerticalSolidList"/>
    <dgm:cxn modelId="{253CBDF8-12DA-4B6F-AF9B-59EBCF968FB3}" type="presParOf" srcId="{9605C96D-BB73-4854-BEE9-0DBCA92A2D31}" destId="{6B58CD9E-E846-470A-B159-07A06AC32FA0}" srcOrd="1" destOrd="0" presId="urn:microsoft.com/office/officeart/2018/2/layout/IconVerticalSolidList"/>
    <dgm:cxn modelId="{AF485133-88DD-4533-9D29-A9D5AC7E0064}" type="presParOf" srcId="{9605C96D-BB73-4854-BEE9-0DBCA92A2D31}" destId="{A6900047-F324-476C-99B9-B7F4D0161A16}" srcOrd="2" destOrd="0" presId="urn:microsoft.com/office/officeart/2018/2/layout/IconVerticalSolidList"/>
    <dgm:cxn modelId="{33CE8F7F-4979-42A1-B1AB-22F1A33D2903}" type="presParOf" srcId="{9605C96D-BB73-4854-BEE9-0DBCA92A2D31}" destId="{696B8F23-8B41-4F6C-85F3-71D5251E47AB}" srcOrd="3" destOrd="0" presId="urn:microsoft.com/office/officeart/2018/2/layout/IconVerticalSolidList"/>
    <dgm:cxn modelId="{AA04F450-6765-48F7-85B4-5A833D345E90}" type="presParOf" srcId="{CD7E097B-DC9C-4D89-B89B-2708B8D39A21}" destId="{9122DD27-C51B-4A62-9E2F-75621FA89543}" srcOrd="1" destOrd="0" presId="urn:microsoft.com/office/officeart/2018/2/layout/IconVerticalSolidList"/>
    <dgm:cxn modelId="{F1761759-F257-4AF7-AD37-94D6A3A1FD81}" type="presParOf" srcId="{CD7E097B-DC9C-4D89-B89B-2708B8D39A21}" destId="{637DEDDC-B88E-493A-9359-FA413CA9D45C}" srcOrd="2" destOrd="0" presId="urn:microsoft.com/office/officeart/2018/2/layout/IconVerticalSolidList"/>
    <dgm:cxn modelId="{1A619172-9612-4FE7-BB84-9189FD0E9DFE}" type="presParOf" srcId="{637DEDDC-B88E-493A-9359-FA413CA9D45C}" destId="{3D49DB51-0B72-4CB3-ABCD-E81FB9348E61}" srcOrd="0" destOrd="0" presId="urn:microsoft.com/office/officeart/2018/2/layout/IconVerticalSolidList"/>
    <dgm:cxn modelId="{34099B28-717A-4897-94EF-5C7E32E751CC}" type="presParOf" srcId="{637DEDDC-B88E-493A-9359-FA413CA9D45C}" destId="{DF4F0546-1491-4E8B-B49C-E6BAFD222613}" srcOrd="1" destOrd="0" presId="urn:microsoft.com/office/officeart/2018/2/layout/IconVerticalSolidList"/>
    <dgm:cxn modelId="{61CD0574-DBBB-4874-94D4-669C7F0CFE74}" type="presParOf" srcId="{637DEDDC-B88E-493A-9359-FA413CA9D45C}" destId="{896255B0-788D-4307-827B-FA1D7DF21234}" srcOrd="2" destOrd="0" presId="urn:microsoft.com/office/officeart/2018/2/layout/IconVerticalSolidList"/>
    <dgm:cxn modelId="{75423C4C-E502-4486-A268-97308D5044F1}" type="presParOf" srcId="{637DEDDC-B88E-493A-9359-FA413CA9D45C}" destId="{447FC3F1-4838-4EE3-99D1-12FB4EA42EA7}" srcOrd="3" destOrd="0" presId="urn:microsoft.com/office/officeart/2018/2/layout/IconVerticalSolidList"/>
    <dgm:cxn modelId="{B2DECB9C-0534-413F-98E5-57590F86AD4D}" type="presParOf" srcId="{CD7E097B-DC9C-4D89-B89B-2708B8D39A21}" destId="{66E4DAB1-41B0-4F9C-BEBD-2935E333963F}" srcOrd="3" destOrd="0" presId="urn:microsoft.com/office/officeart/2018/2/layout/IconVerticalSolidList"/>
    <dgm:cxn modelId="{8D3250A0-CA9E-4109-B534-EB0B61DCC8B7}" type="presParOf" srcId="{CD7E097B-DC9C-4D89-B89B-2708B8D39A21}" destId="{66E89603-1B0D-4DAA-827B-5497A321A054}" srcOrd="4" destOrd="0" presId="urn:microsoft.com/office/officeart/2018/2/layout/IconVerticalSolidList"/>
    <dgm:cxn modelId="{99AF761F-0C34-4E15-9E33-FFE405E488C5}" type="presParOf" srcId="{66E89603-1B0D-4DAA-827B-5497A321A054}" destId="{77BFA1F0-9ADA-4222-87EC-5CF2DBBA3198}" srcOrd="0" destOrd="0" presId="urn:microsoft.com/office/officeart/2018/2/layout/IconVerticalSolidList"/>
    <dgm:cxn modelId="{E52E22E3-D8AD-4B4D-A1C4-ACAC7B0FCF0A}" type="presParOf" srcId="{66E89603-1B0D-4DAA-827B-5497A321A054}" destId="{BE3756F8-3F5F-47E9-A838-F4818DF08044}" srcOrd="1" destOrd="0" presId="urn:microsoft.com/office/officeart/2018/2/layout/IconVerticalSolidList"/>
    <dgm:cxn modelId="{D3B1EFFE-A50F-42DF-A073-8FF2EE4ECDD1}" type="presParOf" srcId="{66E89603-1B0D-4DAA-827B-5497A321A054}" destId="{F23DE1E0-0808-4823-B07B-79596A2E6336}" srcOrd="2" destOrd="0" presId="urn:microsoft.com/office/officeart/2018/2/layout/IconVerticalSolidList"/>
    <dgm:cxn modelId="{CEBC71F1-2504-4CB1-8278-BC325770A30E}" type="presParOf" srcId="{66E89603-1B0D-4DAA-827B-5497A321A054}" destId="{5CD1D115-A7F9-450E-BAEC-B122CAD46DC0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92C3B72A-0776-4C6C-8DEF-2C4EFE3C56CE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A1D4EE98-1F9E-4E47-BBF6-B88F34F9A7EA}">
      <dgm:prSet/>
      <dgm:spPr/>
      <dgm:t>
        <a:bodyPr/>
        <a:lstStyle/>
        <a:p>
          <a:r>
            <a:rPr lang="en-US"/>
            <a:t>Any questions about the job or what you learned today?</a:t>
          </a:r>
        </a:p>
      </dgm:t>
    </dgm:pt>
    <dgm:pt modelId="{01C0A730-7F87-40D0-81D4-F73BE5B72653}" type="parTrans" cxnId="{6DAECF48-E92D-489D-ADA8-7D75EFC3F218}">
      <dgm:prSet/>
      <dgm:spPr/>
      <dgm:t>
        <a:bodyPr/>
        <a:lstStyle/>
        <a:p>
          <a:endParaRPr lang="en-US"/>
        </a:p>
      </dgm:t>
    </dgm:pt>
    <dgm:pt modelId="{98955D99-88C5-4C84-9EA7-44139E4EACE4}" type="sibTrans" cxnId="{6DAECF48-E92D-489D-ADA8-7D75EFC3F218}">
      <dgm:prSet/>
      <dgm:spPr/>
      <dgm:t>
        <a:bodyPr/>
        <a:lstStyle/>
        <a:p>
          <a:endParaRPr lang="en-US"/>
        </a:p>
      </dgm:t>
    </dgm:pt>
    <dgm:pt modelId="{0A5DA2AF-8BDD-4C14-AD77-38AC713E8BF2}">
      <dgm:prSet/>
      <dgm:spPr/>
      <dgm:t>
        <a:bodyPr/>
        <a:lstStyle/>
        <a:p>
          <a:r>
            <a:rPr lang="en-US"/>
            <a:t>Could this be the career for you?</a:t>
          </a:r>
        </a:p>
      </dgm:t>
    </dgm:pt>
    <dgm:pt modelId="{6B71689D-EC21-498E-8511-1AB8737C65E9}" type="parTrans" cxnId="{54C3AD7F-D542-454A-8BD6-13D9E3D08037}">
      <dgm:prSet/>
      <dgm:spPr/>
      <dgm:t>
        <a:bodyPr/>
        <a:lstStyle/>
        <a:p>
          <a:endParaRPr lang="en-US"/>
        </a:p>
      </dgm:t>
    </dgm:pt>
    <dgm:pt modelId="{4F29C1B4-B22D-41D9-88C3-601EF23EE163}" type="sibTrans" cxnId="{54C3AD7F-D542-454A-8BD6-13D9E3D08037}">
      <dgm:prSet/>
      <dgm:spPr/>
      <dgm:t>
        <a:bodyPr/>
        <a:lstStyle/>
        <a:p>
          <a:endParaRPr lang="en-US"/>
        </a:p>
      </dgm:t>
    </dgm:pt>
    <dgm:pt modelId="{573061EA-5935-49F7-9B51-A09BBF39EDE8}">
      <dgm:prSet/>
      <dgm:spPr/>
      <dgm:t>
        <a:bodyPr/>
        <a:lstStyle/>
        <a:p>
          <a:r>
            <a:rPr lang="en-US"/>
            <a:t>To find out more – contact </a:t>
          </a:r>
        </a:p>
      </dgm:t>
    </dgm:pt>
    <dgm:pt modelId="{00CBA225-E19F-4056-850D-DBF416A99366}" type="parTrans" cxnId="{19ABA0A7-B60B-42B8-89D4-6E6EA997EDB2}">
      <dgm:prSet/>
      <dgm:spPr/>
      <dgm:t>
        <a:bodyPr/>
        <a:lstStyle/>
        <a:p>
          <a:endParaRPr lang="en-US"/>
        </a:p>
      </dgm:t>
    </dgm:pt>
    <dgm:pt modelId="{5F507A47-1148-453F-ABE2-9CC3378D70B2}" type="sibTrans" cxnId="{19ABA0A7-B60B-42B8-89D4-6E6EA997EDB2}">
      <dgm:prSet/>
      <dgm:spPr/>
      <dgm:t>
        <a:bodyPr/>
        <a:lstStyle/>
        <a:p>
          <a:endParaRPr lang="en-US"/>
        </a:p>
      </dgm:t>
    </dgm:pt>
    <dgm:pt modelId="{D23BF7FF-6EB4-40CC-BECA-0144E9334287}">
      <dgm:prSet/>
      <dgm:spPr/>
      <dgm:t>
        <a:bodyPr/>
        <a:lstStyle/>
        <a:p>
          <a:r>
            <a:rPr lang="en-US">
              <a:hlinkClick xmlns:r="http://schemas.openxmlformats.org/officeDocument/2006/relationships" r:id="rId1"/>
            </a:rPr>
            <a:t>Speech and language therapist | Health Careers</a:t>
          </a:r>
          <a:endParaRPr lang="en-US"/>
        </a:p>
      </dgm:t>
    </dgm:pt>
    <dgm:pt modelId="{F8B5726C-DB3D-4ED1-AE24-ED3E615A95C4}" type="parTrans" cxnId="{E39DD943-B93E-443A-8379-5374C5F1FF4F}">
      <dgm:prSet/>
      <dgm:spPr/>
      <dgm:t>
        <a:bodyPr/>
        <a:lstStyle/>
        <a:p>
          <a:endParaRPr lang="en-US"/>
        </a:p>
      </dgm:t>
    </dgm:pt>
    <dgm:pt modelId="{B528BC29-B758-4FC9-B5A9-582EA9926C90}" type="sibTrans" cxnId="{E39DD943-B93E-443A-8379-5374C5F1FF4F}">
      <dgm:prSet/>
      <dgm:spPr/>
      <dgm:t>
        <a:bodyPr/>
        <a:lstStyle/>
        <a:p>
          <a:endParaRPr lang="en-US"/>
        </a:p>
      </dgm:t>
    </dgm:pt>
    <dgm:pt modelId="{FB0A0D81-BA64-45F5-8D02-24965A626CC5}">
      <dgm:prSet/>
      <dgm:spPr/>
      <dgm:t>
        <a:bodyPr/>
        <a:lstStyle/>
        <a:p>
          <a:r>
            <a:rPr lang="en-US">
              <a:hlinkClick xmlns:r="http://schemas.openxmlformats.org/officeDocument/2006/relationships" r:id="rId2"/>
            </a:rPr>
            <a:t>Speech and language therapist | Explore Careers | National Careers Service</a:t>
          </a:r>
          <a:endParaRPr lang="en-US"/>
        </a:p>
      </dgm:t>
    </dgm:pt>
    <dgm:pt modelId="{56D55567-6ECC-45D8-926A-10885B94E781}" type="parTrans" cxnId="{99CFB61E-6CDF-4AB2-A989-E81534AA4918}">
      <dgm:prSet/>
      <dgm:spPr/>
      <dgm:t>
        <a:bodyPr/>
        <a:lstStyle/>
        <a:p>
          <a:endParaRPr lang="en-US"/>
        </a:p>
      </dgm:t>
    </dgm:pt>
    <dgm:pt modelId="{4E31CD7D-7C72-4781-85D9-4E861EF35E1B}" type="sibTrans" cxnId="{99CFB61E-6CDF-4AB2-A989-E81534AA4918}">
      <dgm:prSet/>
      <dgm:spPr/>
      <dgm:t>
        <a:bodyPr/>
        <a:lstStyle/>
        <a:p>
          <a:endParaRPr lang="en-US"/>
        </a:p>
      </dgm:t>
    </dgm:pt>
    <dgm:pt modelId="{91A575BE-7083-475C-9F3A-19EA972FB838}">
      <dgm:prSet/>
      <dgm:spPr/>
      <dgm:t>
        <a:bodyPr/>
        <a:lstStyle/>
        <a:p>
          <a:r>
            <a:rPr lang="en-GB">
              <a:hlinkClick xmlns:r="http://schemas.openxmlformats.org/officeDocument/2006/relationships" r:id="rId3"/>
            </a:rPr>
            <a:t>a-career-in-slt-booklet.pdf</a:t>
          </a:r>
          <a:endParaRPr lang="en-US"/>
        </a:p>
      </dgm:t>
    </dgm:pt>
    <dgm:pt modelId="{98EBF988-1431-42A2-929B-D5FD192E15CA}" type="parTrans" cxnId="{7D188E50-DA37-43B5-A3EE-47C5CE3E9D79}">
      <dgm:prSet/>
      <dgm:spPr/>
      <dgm:t>
        <a:bodyPr/>
        <a:lstStyle/>
        <a:p>
          <a:endParaRPr lang="en-US"/>
        </a:p>
      </dgm:t>
    </dgm:pt>
    <dgm:pt modelId="{6BB749C4-7442-4E53-B815-03B6D9EB7EFF}" type="sibTrans" cxnId="{7D188E50-DA37-43B5-A3EE-47C5CE3E9D79}">
      <dgm:prSet/>
      <dgm:spPr/>
      <dgm:t>
        <a:bodyPr/>
        <a:lstStyle/>
        <a:p>
          <a:endParaRPr lang="en-US"/>
        </a:p>
      </dgm:t>
    </dgm:pt>
    <dgm:pt modelId="{7535008C-4093-4C78-9EB6-E03B1DD2CC41}" type="pres">
      <dgm:prSet presAssocID="{92C3B72A-0776-4C6C-8DEF-2C4EFE3C56CE}" presName="root" presStyleCnt="0">
        <dgm:presLayoutVars>
          <dgm:dir/>
          <dgm:resizeHandles val="exact"/>
        </dgm:presLayoutVars>
      </dgm:prSet>
      <dgm:spPr/>
    </dgm:pt>
    <dgm:pt modelId="{AD210D58-9A82-47DE-A72B-35FAFB2387FA}" type="pres">
      <dgm:prSet presAssocID="{A1D4EE98-1F9E-4E47-BBF6-B88F34F9A7EA}" presName="compNode" presStyleCnt="0"/>
      <dgm:spPr/>
    </dgm:pt>
    <dgm:pt modelId="{E84AE5EB-DD1A-4621-90B5-E5A4CCB2050C}" type="pres">
      <dgm:prSet presAssocID="{A1D4EE98-1F9E-4E47-BBF6-B88F34F9A7EA}" presName="bgRect" presStyleLbl="bgShp" presStyleIdx="0" presStyleCnt="6"/>
      <dgm:spPr/>
    </dgm:pt>
    <dgm:pt modelId="{6E74F552-0DF0-4BE3-A703-382E58AAB87F}" type="pres">
      <dgm:prSet presAssocID="{A1D4EE98-1F9E-4E47-BBF6-B88F34F9A7EA}" presName="iconRect" presStyleLbl="node1" presStyleIdx="0" presStyleCnt="6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lp"/>
        </a:ext>
      </dgm:extLst>
    </dgm:pt>
    <dgm:pt modelId="{951B9F76-A04A-4F27-A416-62301D7CEFAF}" type="pres">
      <dgm:prSet presAssocID="{A1D4EE98-1F9E-4E47-BBF6-B88F34F9A7EA}" presName="spaceRect" presStyleCnt="0"/>
      <dgm:spPr/>
    </dgm:pt>
    <dgm:pt modelId="{70EDF274-2888-41B9-BF61-277C06F55A89}" type="pres">
      <dgm:prSet presAssocID="{A1D4EE98-1F9E-4E47-BBF6-B88F34F9A7EA}" presName="parTx" presStyleLbl="revTx" presStyleIdx="0" presStyleCnt="6">
        <dgm:presLayoutVars>
          <dgm:chMax val="0"/>
          <dgm:chPref val="0"/>
        </dgm:presLayoutVars>
      </dgm:prSet>
      <dgm:spPr/>
    </dgm:pt>
    <dgm:pt modelId="{0B070FAC-2868-4531-924F-C311E55FB06E}" type="pres">
      <dgm:prSet presAssocID="{98955D99-88C5-4C84-9EA7-44139E4EACE4}" presName="sibTrans" presStyleCnt="0"/>
      <dgm:spPr/>
    </dgm:pt>
    <dgm:pt modelId="{90537CDB-61AA-4585-AC2C-3FFD20EB96C7}" type="pres">
      <dgm:prSet presAssocID="{0A5DA2AF-8BDD-4C14-AD77-38AC713E8BF2}" presName="compNode" presStyleCnt="0"/>
      <dgm:spPr/>
    </dgm:pt>
    <dgm:pt modelId="{EEF16DA8-3451-4734-A43C-D535FFE613BB}" type="pres">
      <dgm:prSet presAssocID="{0A5DA2AF-8BDD-4C14-AD77-38AC713E8BF2}" presName="bgRect" presStyleLbl="bgShp" presStyleIdx="1" presStyleCnt="6"/>
      <dgm:spPr/>
    </dgm:pt>
    <dgm:pt modelId="{59CC0A49-447F-4E9F-8C83-D35FBB512490}" type="pres">
      <dgm:prSet presAssocID="{0A5DA2AF-8BDD-4C14-AD77-38AC713E8BF2}" presName="iconRect" presStyleLbl="node1" presStyleIdx="1" presStyleCnt="6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ffice Worker"/>
        </a:ext>
      </dgm:extLst>
    </dgm:pt>
    <dgm:pt modelId="{0B87BA6B-1163-415B-ACA3-E9CED1C5BDAA}" type="pres">
      <dgm:prSet presAssocID="{0A5DA2AF-8BDD-4C14-AD77-38AC713E8BF2}" presName="spaceRect" presStyleCnt="0"/>
      <dgm:spPr/>
    </dgm:pt>
    <dgm:pt modelId="{819173FF-2CF0-4EE0-9B28-37B166A6F305}" type="pres">
      <dgm:prSet presAssocID="{0A5DA2AF-8BDD-4C14-AD77-38AC713E8BF2}" presName="parTx" presStyleLbl="revTx" presStyleIdx="1" presStyleCnt="6">
        <dgm:presLayoutVars>
          <dgm:chMax val="0"/>
          <dgm:chPref val="0"/>
        </dgm:presLayoutVars>
      </dgm:prSet>
      <dgm:spPr/>
    </dgm:pt>
    <dgm:pt modelId="{302736F0-B616-4301-B3E2-3E28A955F00C}" type="pres">
      <dgm:prSet presAssocID="{4F29C1B4-B22D-41D9-88C3-601EF23EE163}" presName="sibTrans" presStyleCnt="0"/>
      <dgm:spPr/>
    </dgm:pt>
    <dgm:pt modelId="{C009D8E2-5A5B-442C-B135-FD8D3391727D}" type="pres">
      <dgm:prSet presAssocID="{573061EA-5935-49F7-9B51-A09BBF39EDE8}" presName="compNode" presStyleCnt="0"/>
      <dgm:spPr/>
    </dgm:pt>
    <dgm:pt modelId="{2B428409-BF5C-4CD7-9C55-9C0C2EB2E0B0}" type="pres">
      <dgm:prSet presAssocID="{573061EA-5935-49F7-9B51-A09BBF39EDE8}" presName="bgRect" presStyleLbl="bgShp" presStyleIdx="2" presStyleCnt="6"/>
      <dgm:spPr/>
    </dgm:pt>
    <dgm:pt modelId="{F9D6642F-6C9C-4F46-BDA1-0C70269E4C6B}" type="pres">
      <dgm:prSet presAssocID="{573061EA-5935-49F7-9B51-A09BBF39EDE8}" presName="iconRect" presStyleLbl="node1" presStyleIdx="2" presStyleCnt="6"/>
      <dgm:spPr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eceiver"/>
        </a:ext>
      </dgm:extLst>
    </dgm:pt>
    <dgm:pt modelId="{0B5D2184-C151-496B-B936-077FDF7F28A7}" type="pres">
      <dgm:prSet presAssocID="{573061EA-5935-49F7-9B51-A09BBF39EDE8}" presName="spaceRect" presStyleCnt="0"/>
      <dgm:spPr/>
    </dgm:pt>
    <dgm:pt modelId="{13B0D7B4-05AA-41E0-B62F-805FB22D59E2}" type="pres">
      <dgm:prSet presAssocID="{573061EA-5935-49F7-9B51-A09BBF39EDE8}" presName="parTx" presStyleLbl="revTx" presStyleIdx="2" presStyleCnt="6">
        <dgm:presLayoutVars>
          <dgm:chMax val="0"/>
          <dgm:chPref val="0"/>
        </dgm:presLayoutVars>
      </dgm:prSet>
      <dgm:spPr/>
    </dgm:pt>
    <dgm:pt modelId="{7E4CCC41-4A18-446E-B1DC-4EB6FB421673}" type="pres">
      <dgm:prSet presAssocID="{5F507A47-1148-453F-ABE2-9CC3378D70B2}" presName="sibTrans" presStyleCnt="0"/>
      <dgm:spPr/>
    </dgm:pt>
    <dgm:pt modelId="{55AE3806-B27C-4E16-A45E-CA849DD7A897}" type="pres">
      <dgm:prSet presAssocID="{D23BF7FF-6EB4-40CC-BECA-0144E9334287}" presName="compNode" presStyleCnt="0"/>
      <dgm:spPr/>
    </dgm:pt>
    <dgm:pt modelId="{34D93F12-ECE0-4F29-BAFB-96B475AA2987}" type="pres">
      <dgm:prSet presAssocID="{D23BF7FF-6EB4-40CC-BECA-0144E9334287}" presName="bgRect" presStyleLbl="bgShp" presStyleIdx="3" presStyleCnt="6"/>
      <dgm:spPr/>
    </dgm:pt>
    <dgm:pt modelId="{011BB2F3-A39E-4D47-8341-FDF67540D618}" type="pres">
      <dgm:prSet presAssocID="{D23BF7FF-6EB4-40CC-BECA-0144E9334287}" presName="iconRect" presStyleLbl="node1" presStyleIdx="3" presStyleCnt="6"/>
      <dgm:spPr>
        <a:blipFill>
          <a:blip xmlns:r="http://schemas.openxmlformats.org/officeDocument/2006/relationships"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ethoscope"/>
        </a:ext>
      </dgm:extLst>
    </dgm:pt>
    <dgm:pt modelId="{A53F0ABC-C9F2-4E74-8D34-593BC1CF849C}" type="pres">
      <dgm:prSet presAssocID="{D23BF7FF-6EB4-40CC-BECA-0144E9334287}" presName="spaceRect" presStyleCnt="0"/>
      <dgm:spPr/>
    </dgm:pt>
    <dgm:pt modelId="{47BE9D7D-F9D6-4451-B415-67BBD79C9C26}" type="pres">
      <dgm:prSet presAssocID="{D23BF7FF-6EB4-40CC-BECA-0144E9334287}" presName="parTx" presStyleLbl="revTx" presStyleIdx="3" presStyleCnt="6">
        <dgm:presLayoutVars>
          <dgm:chMax val="0"/>
          <dgm:chPref val="0"/>
        </dgm:presLayoutVars>
      </dgm:prSet>
      <dgm:spPr/>
    </dgm:pt>
    <dgm:pt modelId="{324C4845-9C9D-4E20-9993-D5176F0BBB70}" type="pres">
      <dgm:prSet presAssocID="{B528BC29-B758-4FC9-B5A9-582EA9926C90}" presName="sibTrans" presStyleCnt="0"/>
      <dgm:spPr/>
    </dgm:pt>
    <dgm:pt modelId="{974A353E-3ACE-424D-AE62-28BC0C2E6AFD}" type="pres">
      <dgm:prSet presAssocID="{FB0A0D81-BA64-45F5-8D02-24965A626CC5}" presName="compNode" presStyleCnt="0"/>
      <dgm:spPr/>
    </dgm:pt>
    <dgm:pt modelId="{78386EC3-EC15-45AE-B42E-3E5B854929A0}" type="pres">
      <dgm:prSet presAssocID="{FB0A0D81-BA64-45F5-8D02-24965A626CC5}" presName="bgRect" presStyleLbl="bgShp" presStyleIdx="4" presStyleCnt="6"/>
      <dgm:spPr/>
    </dgm:pt>
    <dgm:pt modelId="{D2C3DE79-0BC5-40B9-A1A0-5D32D216984B}" type="pres">
      <dgm:prSet presAssocID="{FB0A0D81-BA64-45F5-8D02-24965A626CC5}" presName="iconRect" presStyleLbl="node1" presStyleIdx="4" presStyleCnt="6"/>
      <dgm:spPr>
        <a:blipFill>
          <a:blip xmlns:r="http://schemas.openxmlformats.org/officeDocument/2006/relationships"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DA90366D-41DF-4002-86A8-D958739B24BA}" type="pres">
      <dgm:prSet presAssocID="{FB0A0D81-BA64-45F5-8D02-24965A626CC5}" presName="spaceRect" presStyleCnt="0"/>
      <dgm:spPr/>
    </dgm:pt>
    <dgm:pt modelId="{A0E2EFB1-71CD-4FB4-99B8-9B39075CB7F5}" type="pres">
      <dgm:prSet presAssocID="{FB0A0D81-BA64-45F5-8D02-24965A626CC5}" presName="parTx" presStyleLbl="revTx" presStyleIdx="4" presStyleCnt="6">
        <dgm:presLayoutVars>
          <dgm:chMax val="0"/>
          <dgm:chPref val="0"/>
        </dgm:presLayoutVars>
      </dgm:prSet>
      <dgm:spPr/>
    </dgm:pt>
    <dgm:pt modelId="{06BF79FA-89FF-41FA-B555-6D784980DD07}" type="pres">
      <dgm:prSet presAssocID="{4E31CD7D-7C72-4781-85D9-4E861EF35E1B}" presName="sibTrans" presStyleCnt="0"/>
      <dgm:spPr/>
    </dgm:pt>
    <dgm:pt modelId="{4CD75493-BAB1-4D4E-8621-FA8053E53873}" type="pres">
      <dgm:prSet presAssocID="{91A575BE-7083-475C-9F3A-19EA972FB838}" presName="compNode" presStyleCnt="0"/>
      <dgm:spPr/>
    </dgm:pt>
    <dgm:pt modelId="{13FB383C-FB9F-4850-AD9F-B76DC85DF5FD}" type="pres">
      <dgm:prSet presAssocID="{91A575BE-7083-475C-9F3A-19EA972FB838}" presName="bgRect" presStyleLbl="bgShp" presStyleIdx="5" presStyleCnt="6"/>
      <dgm:spPr/>
    </dgm:pt>
    <dgm:pt modelId="{57CD9A15-A546-4FDE-AC87-31644299B013}" type="pres">
      <dgm:prSet presAssocID="{91A575BE-7083-475C-9F3A-19EA972FB838}" presName="iconRect" presStyleLbl="node1" presStyleIdx="5" presStyleCnt="6"/>
      <dgm:spPr>
        <a:blipFill>
          <a:blip xmlns:r="http://schemas.openxmlformats.org/officeDocument/2006/relationships"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arth Globe Americas"/>
        </a:ext>
      </dgm:extLst>
    </dgm:pt>
    <dgm:pt modelId="{30F7586C-C938-4C8C-B64A-CE72902E1328}" type="pres">
      <dgm:prSet presAssocID="{91A575BE-7083-475C-9F3A-19EA972FB838}" presName="spaceRect" presStyleCnt="0"/>
      <dgm:spPr/>
    </dgm:pt>
    <dgm:pt modelId="{8F36E4A4-E801-4D9E-BC0D-10E15D055BC6}" type="pres">
      <dgm:prSet presAssocID="{91A575BE-7083-475C-9F3A-19EA972FB838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D678A108-AEE4-4B41-A434-41B1E05D9CC9}" type="presOf" srcId="{92C3B72A-0776-4C6C-8DEF-2C4EFE3C56CE}" destId="{7535008C-4093-4C78-9EB6-E03B1DD2CC41}" srcOrd="0" destOrd="0" presId="urn:microsoft.com/office/officeart/2018/2/layout/IconVerticalSolidList"/>
    <dgm:cxn modelId="{99CFB61E-6CDF-4AB2-A989-E81534AA4918}" srcId="{92C3B72A-0776-4C6C-8DEF-2C4EFE3C56CE}" destId="{FB0A0D81-BA64-45F5-8D02-24965A626CC5}" srcOrd="4" destOrd="0" parTransId="{56D55567-6ECC-45D8-926A-10885B94E781}" sibTransId="{4E31CD7D-7C72-4781-85D9-4E861EF35E1B}"/>
    <dgm:cxn modelId="{0B9F9661-AFE3-4AE1-A35C-7A2AE0D065C0}" type="presOf" srcId="{FB0A0D81-BA64-45F5-8D02-24965A626CC5}" destId="{A0E2EFB1-71CD-4FB4-99B8-9B39075CB7F5}" srcOrd="0" destOrd="0" presId="urn:microsoft.com/office/officeart/2018/2/layout/IconVerticalSolidList"/>
    <dgm:cxn modelId="{E39DD943-B93E-443A-8379-5374C5F1FF4F}" srcId="{92C3B72A-0776-4C6C-8DEF-2C4EFE3C56CE}" destId="{D23BF7FF-6EB4-40CC-BECA-0144E9334287}" srcOrd="3" destOrd="0" parTransId="{F8B5726C-DB3D-4ED1-AE24-ED3E615A95C4}" sibTransId="{B528BC29-B758-4FC9-B5A9-582EA9926C90}"/>
    <dgm:cxn modelId="{6DAECF48-E92D-489D-ADA8-7D75EFC3F218}" srcId="{92C3B72A-0776-4C6C-8DEF-2C4EFE3C56CE}" destId="{A1D4EE98-1F9E-4E47-BBF6-B88F34F9A7EA}" srcOrd="0" destOrd="0" parTransId="{01C0A730-7F87-40D0-81D4-F73BE5B72653}" sibTransId="{98955D99-88C5-4C84-9EA7-44139E4EACE4}"/>
    <dgm:cxn modelId="{7D188E50-DA37-43B5-A3EE-47C5CE3E9D79}" srcId="{92C3B72A-0776-4C6C-8DEF-2C4EFE3C56CE}" destId="{91A575BE-7083-475C-9F3A-19EA972FB838}" srcOrd="5" destOrd="0" parTransId="{98EBF988-1431-42A2-929B-D5FD192E15CA}" sibTransId="{6BB749C4-7442-4E53-B815-03B6D9EB7EFF}"/>
    <dgm:cxn modelId="{54C3AD7F-D542-454A-8BD6-13D9E3D08037}" srcId="{92C3B72A-0776-4C6C-8DEF-2C4EFE3C56CE}" destId="{0A5DA2AF-8BDD-4C14-AD77-38AC713E8BF2}" srcOrd="1" destOrd="0" parTransId="{6B71689D-EC21-498E-8511-1AB8737C65E9}" sibTransId="{4F29C1B4-B22D-41D9-88C3-601EF23EE163}"/>
    <dgm:cxn modelId="{59828A89-F1E7-4113-B507-25DD5BAE6237}" type="presOf" srcId="{0A5DA2AF-8BDD-4C14-AD77-38AC713E8BF2}" destId="{819173FF-2CF0-4EE0-9B28-37B166A6F305}" srcOrd="0" destOrd="0" presId="urn:microsoft.com/office/officeart/2018/2/layout/IconVerticalSolidList"/>
    <dgm:cxn modelId="{19ABA0A7-B60B-42B8-89D4-6E6EA997EDB2}" srcId="{92C3B72A-0776-4C6C-8DEF-2C4EFE3C56CE}" destId="{573061EA-5935-49F7-9B51-A09BBF39EDE8}" srcOrd="2" destOrd="0" parTransId="{00CBA225-E19F-4056-850D-DBF416A99366}" sibTransId="{5F507A47-1148-453F-ABE2-9CC3378D70B2}"/>
    <dgm:cxn modelId="{5E59D2AC-E708-4D9C-B7A6-9A189ED396AE}" type="presOf" srcId="{A1D4EE98-1F9E-4E47-BBF6-B88F34F9A7EA}" destId="{70EDF274-2888-41B9-BF61-277C06F55A89}" srcOrd="0" destOrd="0" presId="urn:microsoft.com/office/officeart/2018/2/layout/IconVerticalSolidList"/>
    <dgm:cxn modelId="{49E771BD-7031-4C53-9C06-B5C939444D4E}" type="presOf" srcId="{91A575BE-7083-475C-9F3A-19EA972FB838}" destId="{8F36E4A4-E801-4D9E-BC0D-10E15D055BC6}" srcOrd="0" destOrd="0" presId="urn:microsoft.com/office/officeart/2018/2/layout/IconVerticalSolidList"/>
    <dgm:cxn modelId="{269215E7-6B46-4B7C-8AB0-F0DE37B7C3FD}" type="presOf" srcId="{573061EA-5935-49F7-9B51-A09BBF39EDE8}" destId="{13B0D7B4-05AA-41E0-B62F-805FB22D59E2}" srcOrd="0" destOrd="0" presId="urn:microsoft.com/office/officeart/2018/2/layout/IconVerticalSolidList"/>
    <dgm:cxn modelId="{AEEEB2EC-C5D5-40D9-944B-DEAE745B1E91}" type="presOf" srcId="{D23BF7FF-6EB4-40CC-BECA-0144E9334287}" destId="{47BE9D7D-F9D6-4451-B415-67BBD79C9C26}" srcOrd="0" destOrd="0" presId="urn:microsoft.com/office/officeart/2018/2/layout/IconVerticalSolidList"/>
    <dgm:cxn modelId="{8CBB3848-E8DF-4D02-AE12-23A19166B1E0}" type="presParOf" srcId="{7535008C-4093-4C78-9EB6-E03B1DD2CC41}" destId="{AD210D58-9A82-47DE-A72B-35FAFB2387FA}" srcOrd="0" destOrd="0" presId="urn:microsoft.com/office/officeart/2018/2/layout/IconVerticalSolidList"/>
    <dgm:cxn modelId="{8FF9F7B9-5D99-492E-BCE2-46680E16EA51}" type="presParOf" srcId="{AD210D58-9A82-47DE-A72B-35FAFB2387FA}" destId="{E84AE5EB-DD1A-4621-90B5-E5A4CCB2050C}" srcOrd="0" destOrd="0" presId="urn:microsoft.com/office/officeart/2018/2/layout/IconVerticalSolidList"/>
    <dgm:cxn modelId="{8D0B8A2A-CA69-449A-B4A8-5A09D0E706EB}" type="presParOf" srcId="{AD210D58-9A82-47DE-A72B-35FAFB2387FA}" destId="{6E74F552-0DF0-4BE3-A703-382E58AAB87F}" srcOrd="1" destOrd="0" presId="urn:microsoft.com/office/officeart/2018/2/layout/IconVerticalSolidList"/>
    <dgm:cxn modelId="{8F3FEAF7-0A78-497E-919F-19A6086A6CF7}" type="presParOf" srcId="{AD210D58-9A82-47DE-A72B-35FAFB2387FA}" destId="{951B9F76-A04A-4F27-A416-62301D7CEFAF}" srcOrd="2" destOrd="0" presId="urn:microsoft.com/office/officeart/2018/2/layout/IconVerticalSolidList"/>
    <dgm:cxn modelId="{240B6731-97B3-4769-978C-43DD773F1A3F}" type="presParOf" srcId="{AD210D58-9A82-47DE-A72B-35FAFB2387FA}" destId="{70EDF274-2888-41B9-BF61-277C06F55A89}" srcOrd="3" destOrd="0" presId="urn:microsoft.com/office/officeart/2018/2/layout/IconVerticalSolidList"/>
    <dgm:cxn modelId="{0DB961A0-01FF-450C-8253-752814F48870}" type="presParOf" srcId="{7535008C-4093-4C78-9EB6-E03B1DD2CC41}" destId="{0B070FAC-2868-4531-924F-C311E55FB06E}" srcOrd="1" destOrd="0" presId="urn:microsoft.com/office/officeart/2018/2/layout/IconVerticalSolidList"/>
    <dgm:cxn modelId="{67EFD891-B9C6-43CF-886E-52D85A355C46}" type="presParOf" srcId="{7535008C-4093-4C78-9EB6-E03B1DD2CC41}" destId="{90537CDB-61AA-4585-AC2C-3FFD20EB96C7}" srcOrd="2" destOrd="0" presId="urn:microsoft.com/office/officeart/2018/2/layout/IconVerticalSolidList"/>
    <dgm:cxn modelId="{F612E252-7D02-490D-BBFD-02408D0011D9}" type="presParOf" srcId="{90537CDB-61AA-4585-AC2C-3FFD20EB96C7}" destId="{EEF16DA8-3451-4734-A43C-D535FFE613BB}" srcOrd="0" destOrd="0" presId="urn:microsoft.com/office/officeart/2018/2/layout/IconVerticalSolidList"/>
    <dgm:cxn modelId="{8B8422EA-B51C-4414-A328-8AFFAA4CD3B3}" type="presParOf" srcId="{90537CDB-61AA-4585-AC2C-3FFD20EB96C7}" destId="{59CC0A49-447F-4E9F-8C83-D35FBB512490}" srcOrd="1" destOrd="0" presId="urn:microsoft.com/office/officeart/2018/2/layout/IconVerticalSolidList"/>
    <dgm:cxn modelId="{7A3957EC-F219-46E5-B51E-3683F2757382}" type="presParOf" srcId="{90537CDB-61AA-4585-AC2C-3FFD20EB96C7}" destId="{0B87BA6B-1163-415B-ACA3-E9CED1C5BDAA}" srcOrd="2" destOrd="0" presId="urn:microsoft.com/office/officeart/2018/2/layout/IconVerticalSolidList"/>
    <dgm:cxn modelId="{9F0BE39D-658C-4451-81D8-7383F9E40303}" type="presParOf" srcId="{90537CDB-61AA-4585-AC2C-3FFD20EB96C7}" destId="{819173FF-2CF0-4EE0-9B28-37B166A6F305}" srcOrd="3" destOrd="0" presId="urn:microsoft.com/office/officeart/2018/2/layout/IconVerticalSolidList"/>
    <dgm:cxn modelId="{248C0B76-2C3A-4AFA-9BBA-D62523373187}" type="presParOf" srcId="{7535008C-4093-4C78-9EB6-E03B1DD2CC41}" destId="{302736F0-B616-4301-B3E2-3E28A955F00C}" srcOrd="3" destOrd="0" presId="urn:microsoft.com/office/officeart/2018/2/layout/IconVerticalSolidList"/>
    <dgm:cxn modelId="{292630F7-A05A-4A60-80FE-4FF19AD32330}" type="presParOf" srcId="{7535008C-4093-4C78-9EB6-E03B1DD2CC41}" destId="{C009D8E2-5A5B-442C-B135-FD8D3391727D}" srcOrd="4" destOrd="0" presId="urn:microsoft.com/office/officeart/2018/2/layout/IconVerticalSolidList"/>
    <dgm:cxn modelId="{67FBA556-B4AB-4DFD-9DE0-64DA846858AD}" type="presParOf" srcId="{C009D8E2-5A5B-442C-B135-FD8D3391727D}" destId="{2B428409-BF5C-4CD7-9C55-9C0C2EB2E0B0}" srcOrd="0" destOrd="0" presId="urn:microsoft.com/office/officeart/2018/2/layout/IconVerticalSolidList"/>
    <dgm:cxn modelId="{BC96B775-79C8-44C6-AF30-FEE6B9DDBE90}" type="presParOf" srcId="{C009D8E2-5A5B-442C-B135-FD8D3391727D}" destId="{F9D6642F-6C9C-4F46-BDA1-0C70269E4C6B}" srcOrd="1" destOrd="0" presId="urn:microsoft.com/office/officeart/2018/2/layout/IconVerticalSolidList"/>
    <dgm:cxn modelId="{FFBEDF0B-DB4C-49DC-BD1A-6BA40A7125E8}" type="presParOf" srcId="{C009D8E2-5A5B-442C-B135-FD8D3391727D}" destId="{0B5D2184-C151-496B-B936-077FDF7F28A7}" srcOrd="2" destOrd="0" presId="urn:microsoft.com/office/officeart/2018/2/layout/IconVerticalSolidList"/>
    <dgm:cxn modelId="{1278AA70-65D9-4194-A24F-86F274E8D6D9}" type="presParOf" srcId="{C009D8E2-5A5B-442C-B135-FD8D3391727D}" destId="{13B0D7B4-05AA-41E0-B62F-805FB22D59E2}" srcOrd="3" destOrd="0" presId="urn:microsoft.com/office/officeart/2018/2/layout/IconVerticalSolidList"/>
    <dgm:cxn modelId="{EC2B3577-7D00-4FBC-9876-15A7CE4780CA}" type="presParOf" srcId="{7535008C-4093-4C78-9EB6-E03B1DD2CC41}" destId="{7E4CCC41-4A18-446E-B1DC-4EB6FB421673}" srcOrd="5" destOrd="0" presId="urn:microsoft.com/office/officeart/2018/2/layout/IconVerticalSolidList"/>
    <dgm:cxn modelId="{1BA73C7D-27B0-4BE9-B736-C26175A2306A}" type="presParOf" srcId="{7535008C-4093-4C78-9EB6-E03B1DD2CC41}" destId="{55AE3806-B27C-4E16-A45E-CA849DD7A897}" srcOrd="6" destOrd="0" presId="urn:microsoft.com/office/officeart/2018/2/layout/IconVerticalSolidList"/>
    <dgm:cxn modelId="{48EBE02A-AFCE-4DAF-AE50-79BB1DB36E99}" type="presParOf" srcId="{55AE3806-B27C-4E16-A45E-CA849DD7A897}" destId="{34D93F12-ECE0-4F29-BAFB-96B475AA2987}" srcOrd="0" destOrd="0" presId="urn:microsoft.com/office/officeart/2018/2/layout/IconVerticalSolidList"/>
    <dgm:cxn modelId="{34FCA76E-2AFF-4DDB-806F-7B5BAF7C89FC}" type="presParOf" srcId="{55AE3806-B27C-4E16-A45E-CA849DD7A897}" destId="{011BB2F3-A39E-4D47-8341-FDF67540D618}" srcOrd="1" destOrd="0" presId="urn:microsoft.com/office/officeart/2018/2/layout/IconVerticalSolidList"/>
    <dgm:cxn modelId="{B3182ECD-10EC-41E3-8A88-DB64EA3B20C1}" type="presParOf" srcId="{55AE3806-B27C-4E16-A45E-CA849DD7A897}" destId="{A53F0ABC-C9F2-4E74-8D34-593BC1CF849C}" srcOrd="2" destOrd="0" presId="urn:microsoft.com/office/officeart/2018/2/layout/IconVerticalSolidList"/>
    <dgm:cxn modelId="{3AF635D3-17B9-4CAC-BA1E-D8ECDBF4F8F3}" type="presParOf" srcId="{55AE3806-B27C-4E16-A45E-CA849DD7A897}" destId="{47BE9D7D-F9D6-4451-B415-67BBD79C9C26}" srcOrd="3" destOrd="0" presId="urn:microsoft.com/office/officeart/2018/2/layout/IconVerticalSolidList"/>
    <dgm:cxn modelId="{CDB9D72A-60E2-4B32-B334-B89978D7ECC0}" type="presParOf" srcId="{7535008C-4093-4C78-9EB6-E03B1DD2CC41}" destId="{324C4845-9C9D-4E20-9993-D5176F0BBB70}" srcOrd="7" destOrd="0" presId="urn:microsoft.com/office/officeart/2018/2/layout/IconVerticalSolidList"/>
    <dgm:cxn modelId="{A95810C1-353B-41BC-9411-87FBBCAF046F}" type="presParOf" srcId="{7535008C-4093-4C78-9EB6-E03B1DD2CC41}" destId="{974A353E-3ACE-424D-AE62-28BC0C2E6AFD}" srcOrd="8" destOrd="0" presId="urn:microsoft.com/office/officeart/2018/2/layout/IconVerticalSolidList"/>
    <dgm:cxn modelId="{CB32DE3B-9E72-43AB-85CF-46978804C0D6}" type="presParOf" srcId="{974A353E-3ACE-424D-AE62-28BC0C2E6AFD}" destId="{78386EC3-EC15-45AE-B42E-3E5B854929A0}" srcOrd="0" destOrd="0" presId="urn:microsoft.com/office/officeart/2018/2/layout/IconVerticalSolidList"/>
    <dgm:cxn modelId="{D33A5C70-12D2-4B28-8671-86AEE5C6CB42}" type="presParOf" srcId="{974A353E-3ACE-424D-AE62-28BC0C2E6AFD}" destId="{D2C3DE79-0BC5-40B9-A1A0-5D32D216984B}" srcOrd="1" destOrd="0" presId="urn:microsoft.com/office/officeart/2018/2/layout/IconVerticalSolidList"/>
    <dgm:cxn modelId="{83E4239F-7417-46B6-8959-5EB31730FFC6}" type="presParOf" srcId="{974A353E-3ACE-424D-AE62-28BC0C2E6AFD}" destId="{DA90366D-41DF-4002-86A8-D958739B24BA}" srcOrd="2" destOrd="0" presId="urn:microsoft.com/office/officeart/2018/2/layout/IconVerticalSolidList"/>
    <dgm:cxn modelId="{4BFC3DF9-5074-4D47-9519-62C9DA7DB85C}" type="presParOf" srcId="{974A353E-3ACE-424D-AE62-28BC0C2E6AFD}" destId="{A0E2EFB1-71CD-4FB4-99B8-9B39075CB7F5}" srcOrd="3" destOrd="0" presId="urn:microsoft.com/office/officeart/2018/2/layout/IconVerticalSolidList"/>
    <dgm:cxn modelId="{97DAC73F-7904-4B10-894E-30F592F2A2DE}" type="presParOf" srcId="{7535008C-4093-4C78-9EB6-E03B1DD2CC41}" destId="{06BF79FA-89FF-41FA-B555-6D784980DD07}" srcOrd="9" destOrd="0" presId="urn:microsoft.com/office/officeart/2018/2/layout/IconVerticalSolidList"/>
    <dgm:cxn modelId="{26F40AA6-DD09-4025-878A-1F4812266090}" type="presParOf" srcId="{7535008C-4093-4C78-9EB6-E03B1DD2CC41}" destId="{4CD75493-BAB1-4D4E-8621-FA8053E53873}" srcOrd="10" destOrd="0" presId="urn:microsoft.com/office/officeart/2018/2/layout/IconVerticalSolidList"/>
    <dgm:cxn modelId="{7E23FBE1-AEE5-4205-B980-24EB08658177}" type="presParOf" srcId="{4CD75493-BAB1-4D4E-8621-FA8053E53873}" destId="{13FB383C-FB9F-4850-AD9F-B76DC85DF5FD}" srcOrd="0" destOrd="0" presId="urn:microsoft.com/office/officeart/2018/2/layout/IconVerticalSolidList"/>
    <dgm:cxn modelId="{D163EBB8-2BAC-4602-B4EB-62A361F13C62}" type="presParOf" srcId="{4CD75493-BAB1-4D4E-8621-FA8053E53873}" destId="{57CD9A15-A546-4FDE-AC87-31644299B013}" srcOrd="1" destOrd="0" presId="urn:microsoft.com/office/officeart/2018/2/layout/IconVerticalSolidList"/>
    <dgm:cxn modelId="{6AE90530-4CC2-483C-930E-8707F2041FD2}" type="presParOf" srcId="{4CD75493-BAB1-4D4E-8621-FA8053E53873}" destId="{30F7586C-C938-4C8C-B64A-CE72902E1328}" srcOrd="2" destOrd="0" presId="urn:microsoft.com/office/officeart/2018/2/layout/IconVerticalSolidList"/>
    <dgm:cxn modelId="{1F4839AC-9A22-4ED5-BDF0-F1B5486329D7}" type="presParOf" srcId="{4CD75493-BAB1-4D4E-8621-FA8053E53873}" destId="{8F36E4A4-E801-4D9E-BC0D-10E15D055BC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CDA265-9D19-41D3-BF1E-E2063FB9551B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47A25111-BC92-47C4-B28D-A66977A4BB56}">
      <dgm:prSet/>
      <dgm:spPr/>
      <dgm:t>
        <a:bodyPr/>
        <a:lstStyle/>
        <a:p>
          <a:r>
            <a:rPr lang="en-US"/>
            <a:t>Helping people who have trouble speaking, understanding language, or swallowing.</a:t>
          </a:r>
        </a:p>
      </dgm:t>
    </dgm:pt>
    <dgm:pt modelId="{DA9B3DEA-DADE-4545-9988-C54A9E9F047B}" type="parTrans" cxnId="{9550235B-51FF-49F2-895A-EA0C6639B9EE}">
      <dgm:prSet/>
      <dgm:spPr/>
      <dgm:t>
        <a:bodyPr/>
        <a:lstStyle/>
        <a:p>
          <a:endParaRPr lang="en-US"/>
        </a:p>
      </dgm:t>
    </dgm:pt>
    <dgm:pt modelId="{FC3DBD8E-20D7-4E0F-B91F-10E2A3C02D99}" type="sibTrans" cxnId="{9550235B-51FF-49F2-895A-EA0C6639B9EE}">
      <dgm:prSet/>
      <dgm:spPr/>
      <dgm:t>
        <a:bodyPr/>
        <a:lstStyle/>
        <a:p>
          <a:endParaRPr lang="en-US"/>
        </a:p>
      </dgm:t>
    </dgm:pt>
    <dgm:pt modelId="{8DA3DAC2-B5CA-4AAB-8282-798D3A0FFA65}">
      <dgm:prSet/>
      <dgm:spPr/>
      <dgm:t>
        <a:bodyPr/>
        <a:lstStyle/>
        <a:p>
          <a:r>
            <a:rPr lang="en-US"/>
            <a:t>Speech: How we say sounds and words.</a:t>
          </a:r>
        </a:p>
      </dgm:t>
    </dgm:pt>
    <dgm:pt modelId="{AA7FEA33-D8B5-4B9A-9F87-65229E0E5654}" type="parTrans" cxnId="{E8635FFD-084D-4525-9E7E-C4DDE184D788}">
      <dgm:prSet/>
      <dgm:spPr/>
      <dgm:t>
        <a:bodyPr/>
        <a:lstStyle/>
        <a:p>
          <a:endParaRPr lang="en-US"/>
        </a:p>
      </dgm:t>
    </dgm:pt>
    <dgm:pt modelId="{8CF86409-4141-4385-A228-FE755907E9AC}" type="sibTrans" cxnId="{E8635FFD-084D-4525-9E7E-C4DDE184D788}">
      <dgm:prSet/>
      <dgm:spPr/>
      <dgm:t>
        <a:bodyPr/>
        <a:lstStyle/>
        <a:p>
          <a:endParaRPr lang="en-US"/>
        </a:p>
      </dgm:t>
    </dgm:pt>
    <dgm:pt modelId="{0FBDF24F-2F89-47A1-AA60-BC08A5DCBF4A}">
      <dgm:prSet/>
      <dgm:spPr/>
      <dgm:t>
        <a:bodyPr/>
        <a:lstStyle/>
        <a:p>
          <a:r>
            <a:rPr lang="en-US"/>
            <a:t>Language: Vocabulary, grammar, meaning.</a:t>
          </a:r>
        </a:p>
      </dgm:t>
    </dgm:pt>
    <dgm:pt modelId="{28C30B37-CBE4-48FF-9150-732C1810141B}" type="parTrans" cxnId="{547D2DE6-0152-412D-B500-DBF4DFE036EF}">
      <dgm:prSet/>
      <dgm:spPr/>
      <dgm:t>
        <a:bodyPr/>
        <a:lstStyle/>
        <a:p>
          <a:endParaRPr lang="en-US"/>
        </a:p>
      </dgm:t>
    </dgm:pt>
    <dgm:pt modelId="{D82778E4-80C2-46E6-A204-55BE26E3B49C}" type="sibTrans" cxnId="{547D2DE6-0152-412D-B500-DBF4DFE036EF}">
      <dgm:prSet/>
      <dgm:spPr/>
      <dgm:t>
        <a:bodyPr/>
        <a:lstStyle/>
        <a:p>
          <a:endParaRPr lang="en-US"/>
        </a:p>
      </dgm:t>
    </dgm:pt>
    <dgm:pt modelId="{2188DCD0-8B92-4925-B000-1525243C1530}">
      <dgm:prSet/>
      <dgm:spPr/>
      <dgm:t>
        <a:bodyPr/>
        <a:lstStyle/>
        <a:p>
          <a:r>
            <a:rPr lang="en-US"/>
            <a:t>Communication: Social interaction.</a:t>
          </a:r>
        </a:p>
      </dgm:t>
    </dgm:pt>
    <dgm:pt modelId="{4B6D21A8-3682-4845-9B58-5105B696F300}" type="parTrans" cxnId="{8FAB99DB-D23C-45A0-8B36-5AB0177E6058}">
      <dgm:prSet/>
      <dgm:spPr/>
      <dgm:t>
        <a:bodyPr/>
        <a:lstStyle/>
        <a:p>
          <a:endParaRPr lang="en-US"/>
        </a:p>
      </dgm:t>
    </dgm:pt>
    <dgm:pt modelId="{B3C46779-A890-4749-9CD0-909D3C203CB5}" type="sibTrans" cxnId="{8FAB99DB-D23C-45A0-8B36-5AB0177E6058}">
      <dgm:prSet/>
      <dgm:spPr/>
      <dgm:t>
        <a:bodyPr/>
        <a:lstStyle/>
        <a:p>
          <a:endParaRPr lang="en-US"/>
        </a:p>
      </dgm:t>
    </dgm:pt>
    <dgm:pt modelId="{329C24BD-0F97-4764-A56A-8EEA92D9962F}">
      <dgm:prSet/>
      <dgm:spPr/>
      <dgm:t>
        <a:bodyPr/>
        <a:lstStyle/>
        <a:p>
          <a:r>
            <a:rPr lang="en-US"/>
            <a:t>Eating/drinking difficulties.</a:t>
          </a:r>
        </a:p>
      </dgm:t>
    </dgm:pt>
    <dgm:pt modelId="{381B2833-19A8-47DA-B2C7-FC0CF0222624}" type="parTrans" cxnId="{660597F8-B0D4-4CD6-8687-B1B341AFE7EF}">
      <dgm:prSet/>
      <dgm:spPr/>
      <dgm:t>
        <a:bodyPr/>
        <a:lstStyle/>
        <a:p>
          <a:endParaRPr lang="en-US"/>
        </a:p>
      </dgm:t>
    </dgm:pt>
    <dgm:pt modelId="{D03029A6-6271-4B5D-883D-24409ADF1C48}" type="sibTrans" cxnId="{660597F8-B0D4-4CD6-8687-B1B341AFE7EF}">
      <dgm:prSet/>
      <dgm:spPr/>
      <dgm:t>
        <a:bodyPr/>
        <a:lstStyle/>
        <a:p>
          <a:endParaRPr lang="en-US"/>
        </a:p>
      </dgm:t>
    </dgm:pt>
    <dgm:pt modelId="{A2F490F9-1C5B-421C-8B08-E61DB8870EB2}" type="pres">
      <dgm:prSet presAssocID="{A3CDA265-9D19-41D3-BF1E-E2063FB9551B}" presName="vert0" presStyleCnt="0">
        <dgm:presLayoutVars>
          <dgm:dir/>
          <dgm:animOne val="branch"/>
          <dgm:animLvl val="lvl"/>
        </dgm:presLayoutVars>
      </dgm:prSet>
      <dgm:spPr/>
    </dgm:pt>
    <dgm:pt modelId="{AA5BB4DB-31DE-4991-83CE-FAFD2CC25167}" type="pres">
      <dgm:prSet presAssocID="{47A25111-BC92-47C4-B28D-A66977A4BB56}" presName="thickLine" presStyleLbl="alignNode1" presStyleIdx="0" presStyleCnt="5"/>
      <dgm:spPr/>
    </dgm:pt>
    <dgm:pt modelId="{2B26A74E-592B-44CE-912B-F7CF1BAFC148}" type="pres">
      <dgm:prSet presAssocID="{47A25111-BC92-47C4-B28D-A66977A4BB56}" presName="horz1" presStyleCnt="0"/>
      <dgm:spPr/>
    </dgm:pt>
    <dgm:pt modelId="{8088B80D-2C4F-4BF5-9F56-10E03005DC07}" type="pres">
      <dgm:prSet presAssocID="{47A25111-BC92-47C4-B28D-A66977A4BB56}" presName="tx1" presStyleLbl="revTx" presStyleIdx="0" presStyleCnt="5"/>
      <dgm:spPr/>
    </dgm:pt>
    <dgm:pt modelId="{963CB1B0-A347-432D-8B9E-EFDDA3DDC959}" type="pres">
      <dgm:prSet presAssocID="{47A25111-BC92-47C4-B28D-A66977A4BB56}" presName="vert1" presStyleCnt="0"/>
      <dgm:spPr/>
    </dgm:pt>
    <dgm:pt modelId="{64597F50-4071-480F-A6B2-95BF8945214C}" type="pres">
      <dgm:prSet presAssocID="{8DA3DAC2-B5CA-4AAB-8282-798D3A0FFA65}" presName="thickLine" presStyleLbl="alignNode1" presStyleIdx="1" presStyleCnt="5"/>
      <dgm:spPr/>
    </dgm:pt>
    <dgm:pt modelId="{8C05ED06-A3DF-4165-B21D-17EAA2DB2021}" type="pres">
      <dgm:prSet presAssocID="{8DA3DAC2-B5CA-4AAB-8282-798D3A0FFA65}" presName="horz1" presStyleCnt="0"/>
      <dgm:spPr/>
    </dgm:pt>
    <dgm:pt modelId="{72F160CF-A5D5-41A3-B365-7428A163D4F8}" type="pres">
      <dgm:prSet presAssocID="{8DA3DAC2-B5CA-4AAB-8282-798D3A0FFA65}" presName="tx1" presStyleLbl="revTx" presStyleIdx="1" presStyleCnt="5"/>
      <dgm:spPr/>
    </dgm:pt>
    <dgm:pt modelId="{39D39199-1088-4042-B0DB-2E801773D6C4}" type="pres">
      <dgm:prSet presAssocID="{8DA3DAC2-B5CA-4AAB-8282-798D3A0FFA65}" presName="vert1" presStyleCnt="0"/>
      <dgm:spPr/>
    </dgm:pt>
    <dgm:pt modelId="{83AB1A1B-05F7-46EA-AF8E-04B6A4F22D4E}" type="pres">
      <dgm:prSet presAssocID="{0FBDF24F-2F89-47A1-AA60-BC08A5DCBF4A}" presName="thickLine" presStyleLbl="alignNode1" presStyleIdx="2" presStyleCnt="5"/>
      <dgm:spPr/>
    </dgm:pt>
    <dgm:pt modelId="{2EB84B08-1441-491B-9C21-0E3BF8F390C9}" type="pres">
      <dgm:prSet presAssocID="{0FBDF24F-2F89-47A1-AA60-BC08A5DCBF4A}" presName="horz1" presStyleCnt="0"/>
      <dgm:spPr/>
    </dgm:pt>
    <dgm:pt modelId="{2A41B79B-0F56-430A-8B7F-98E7A2501065}" type="pres">
      <dgm:prSet presAssocID="{0FBDF24F-2F89-47A1-AA60-BC08A5DCBF4A}" presName="tx1" presStyleLbl="revTx" presStyleIdx="2" presStyleCnt="5"/>
      <dgm:spPr/>
    </dgm:pt>
    <dgm:pt modelId="{EA6955C8-3D9E-4503-87AE-96008A6D55C4}" type="pres">
      <dgm:prSet presAssocID="{0FBDF24F-2F89-47A1-AA60-BC08A5DCBF4A}" presName="vert1" presStyleCnt="0"/>
      <dgm:spPr/>
    </dgm:pt>
    <dgm:pt modelId="{7514FAD8-C20E-481D-90BD-4176AF3CD894}" type="pres">
      <dgm:prSet presAssocID="{2188DCD0-8B92-4925-B000-1525243C1530}" presName="thickLine" presStyleLbl="alignNode1" presStyleIdx="3" presStyleCnt="5"/>
      <dgm:spPr/>
    </dgm:pt>
    <dgm:pt modelId="{4E0670DE-340F-4E57-A039-D81FD396EA4D}" type="pres">
      <dgm:prSet presAssocID="{2188DCD0-8B92-4925-B000-1525243C1530}" presName="horz1" presStyleCnt="0"/>
      <dgm:spPr/>
    </dgm:pt>
    <dgm:pt modelId="{2EF78383-FC51-442F-82B6-98B751B2421A}" type="pres">
      <dgm:prSet presAssocID="{2188DCD0-8B92-4925-B000-1525243C1530}" presName="tx1" presStyleLbl="revTx" presStyleIdx="3" presStyleCnt="5"/>
      <dgm:spPr/>
    </dgm:pt>
    <dgm:pt modelId="{A0272B17-1602-4B18-AB24-AF8D42E5947E}" type="pres">
      <dgm:prSet presAssocID="{2188DCD0-8B92-4925-B000-1525243C1530}" presName="vert1" presStyleCnt="0"/>
      <dgm:spPr/>
    </dgm:pt>
    <dgm:pt modelId="{E3E2227D-71C4-4D4D-9EC1-C3E90CAF699D}" type="pres">
      <dgm:prSet presAssocID="{329C24BD-0F97-4764-A56A-8EEA92D9962F}" presName="thickLine" presStyleLbl="alignNode1" presStyleIdx="4" presStyleCnt="5"/>
      <dgm:spPr/>
    </dgm:pt>
    <dgm:pt modelId="{C3A8A624-8214-4E4B-970D-F46B0C3762C7}" type="pres">
      <dgm:prSet presAssocID="{329C24BD-0F97-4764-A56A-8EEA92D9962F}" presName="horz1" presStyleCnt="0"/>
      <dgm:spPr/>
    </dgm:pt>
    <dgm:pt modelId="{2367A9AA-9CAF-4D87-9C5A-A8FB85E38B1D}" type="pres">
      <dgm:prSet presAssocID="{329C24BD-0F97-4764-A56A-8EEA92D9962F}" presName="tx1" presStyleLbl="revTx" presStyleIdx="4" presStyleCnt="5"/>
      <dgm:spPr/>
    </dgm:pt>
    <dgm:pt modelId="{50B52F2C-298E-4A45-8E49-22B917FFC143}" type="pres">
      <dgm:prSet presAssocID="{329C24BD-0F97-4764-A56A-8EEA92D9962F}" presName="vert1" presStyleCnt="0"/>
      <dgm:spPr/>
    </dgm:pt>
  </dgm:ptLst>
  <dgm:cxnLst>
    <dgm:cxn modelId="{9550235B-51FF-49F2-895A-EA0C6639B9EE}" srcId="{A3CDA265-9D19-41D3-BF1E-E2063FB9551B}" destId="{47A25111-BC92-47C4-B28D-A66977A4BB56}" srcOrd="0" destOrd="0" parTransId="{DA9B3DEA-DADE-4545-9988-C54A9E9F047B}" sibTransId="{FC3DBD8E-20D7-4E0F-B91F-10E2A3C02D99}"/>
    <dgm:cxn modelId="{A4A33D88-7799-40C0-8603-2AF3B2133E15}" type="presOf" srcId="{2188DCD0-8B92-4925-B000-1525243C1530}" destId="{2EF78383-FC51-442F-82B6-98B751B2421A}" srcOrd="0" destOrd="0" presId="urn:microsoft.com/office/officeart/2008/layout/LinedList"/>
    <dgm:cxn modelId="{F7E5C992-AF88-47CF-9CC7-384DB4C30E7B}" type="presOf" srcId="{8DA3DAC2-B5CA-4AAB-8282-798D3A0FFA65}" destId="{72F160CF-A5D5-41A3-B365-7428A163D4F8}" srcOrd="0" destOrd="0" presId="urn:microsoft.com/office/officeart/2008/layout/LinedList"/>
    <dgm:cxn modelId="{E0A0B6A3-5DB3-4560-8B32-D99CFFBC5C32}" type="presOf" srcId="{47A25111-BC92-47C4-B28D-A66977A4BB56}" destId="{8088B80D-2C4F-4BF5-9F56-10E03005DC07}" srcOrd="0" destOrd="0" presId="urn:microsoft.com/office/officeart/2008/layout/LinedList"/>
    <dgm:cxn modelId="{3CC318D3-E777-4E18-925A-91A53FEDA2A4}" type="presOf" srcId="{A3CDA265-9D19-41D3-BF1E-E2063FB9551B}" destId="{A2F490F9-1C5B-421C-8B08-E61DB8870EB2}" srcOrd="0" destOrd="0" presId="urn:microsoft.com/office/officeart/2008/layout/LinedList"/>
    <dgm:cxn modelId="{8FAB99DB-D23C-45A0-8B36-5AB0177E6058}" srcId="{A3CDA265-9D19-41D3-BF1E-E2063FB9551B}" destId="{2188DCD0-8B92-4925-B000-1525243C1530}" srcOrd="3" destOrd="0" parTransId="{4B6D21A8-3682-4845-9B58-5105B696F300}" sibTransId="{B3C46779-A890-4749-9CD0-909D3C203CB5}"/>
    <dgm:cxn modelId="{547D2DE6-0152-412D-B500-DBF4DFE036EF}" srcId="{A3CDA265-9D19-41D3-BF1E-E2063FB9551B}" destId="{0FBDF24F-2F89-47A1-AA60-BC08A5DCBF4A}" srcOrd="2" destOrd="0" parTransId="{28C30B37-CBE4-48FF-9150-732C1810141B}" sibTransId="{D82778E4-80C2-46E6-A204-55BE26E3B49C}"/>
    <dgm:cxn modelId="{2CD22FF3-2F4B-4D52-9352-CECFBBF737B5}" type="presOf" srcId="{329C24BD-0F97-4764-A56A-8EEA92D9962F}" destId="{2367A9AA-9CAF-4D87-9C5A-A8FB85E38B1D}" srcOrd="0" destOrd="0" presId="urn:microsoft.com/office/officeart/2008/layout/LinedList"/>
    <dgm:cxn modelId="{A4B651F6-2000-4DB7-B75B-4F943880E86C}" type="presOf" srcId="{0FBDF24F-2F89-47A1-AA60-BC08A5DCBF4A}" destId="{2A41B79B-0F56-430A-8B7F-98E7A2501065}" srcOrd="0" destOrd="0" presId="urn:microsoft.com/office/officeart/2008/layout/LinedList"/>
    <dgm:cxn modelId="{660597F8-B0D4-4CD6-8687-B1B341AFE7EF}" srcId="{A3CDA265-9D19-41D3-BF1E-E2063FB9551B}" destId="{329C24BD-0F97-4764-A56A-8EEA92D9962F}" srcOrd="4" destOrd="0" parTransId="{381B2833-19A8-47DA-B2C7-FC0CF0222624}" sibTransId="{D03029A6-6271-4B5D-883D-24409ADF1C48}"/>
    <dgm:cxn modelId="{E8635FFD-084D-4525-9E7E-C4DDE184D788}" srcId="{A3CDA265-9D19-41D3-BF1E-E2063FB9551B}" destId="{8DA3DAC2-B5CA-4AAB-8282-798D3A0FFA65}" srcOrd="1" destOrd="0" parTransId="{AA7FEA33-D8B5-4B9A-9F87-65229E0E5654}" sibTransId="{8CF86409-4141-4385-A228-FE755907E9AC}"/>
    <dgm:cxn modelId="{E304E78B-69DB-4854-BA53-C82F0E59E314}" type="presParOf" srcId="{A2F490F9-1C5B-421C-8B08-E61DB8870EB2}" destId="{AA5BB4DB-31DE-4991-83CE-FAFD2CC25167}" srcOrd="0" destOrd="0" presId="urn:microsoft.com/office/officeart/2008/layout/LinedList"/>
    <dgm:cxn modelId="{86071FC0-1A39-4B9D-929B-2F3B6DA7D5D3}" type="presParOf" srcId="{A2F490F9-1C5B-421C-8B08-E61DB8870EB2}" destId="{2B26A74E-592B-44CE-912B-F7CF1BAFC148}" srcOrd="1" destOrd="0" presId="urn:microsoft.com/office/officeart/2008/layout/LinedList"/>
    <dgm:cxn modelId="{52904440-9C08-485E-94CD-96584425F37F}" type="presParOf" srcId="{2B26A74E-592B-44CE-912B-F7CF1BAFC148}" destId="{8088B80D-2C4F-4BF5-9F56-10E03005DC07}" srcOrd="0" destOrd="0" presId="urn:microsoft.com/office/officeart/2008/layout/LinedList"/>
    <dgm:cxn modelId="{CC300A02-5055-49EE-AFBA-D96A497702C7}" type="presParOf" srcId="{2B26A74E-592B-44CE-912B-F7CF1BAFC148}" destId="{963CB1B0-A347-432D-8B9E-EFDDA3DDC959}" srcOrd="1" destOrd="0" presId="urn:microsoft.com/office/officeart/2008/layout/LinedList"/>
    <dgm:cxn modelId="{80D14CB6-0B7E-4CF8-90AA-353D99990BF6}" type="presParOf" srcId="{A2F490F9-1C5B-421C-8B08-E61DB8870EB2}" destId="{64597F50-4071-480F-A6B2-95BF8945214C}" srcOrd="2" destOrd="0" presId="urn:microsoft.com/office/officeart/2008/layout/LinedList"/>
    <dgm:cxn modelId="{92C2050C-5631-44A2-ABC9-04F55D1E4414}" type="presParOf" srcId="{A2F490F9-1C5B-421C-8B08-E61DB8870EB2}" destId="{8C05ED06-A3DF-4165-B21D-17EAA2DB2021}" srcOrd="3" destOrd="0" presId="urn:microsoft.com/office/officeart/2008/layout/LinedList"/>
    <dgm:cxn modelId="{540DCC72-EEFB-4030-8210-DCE8874DEAB8}" type="presParOf" srcId="{8C05ED06-A3DF-4165-B21D-17EAA2DB2021}" destId="{72F160CF-A5D5-41A3-B365-7428A163D4F8}" srcOrd="0" destOrd="0" presId="urn:microsoft.com/office/officeart/2008/layout/LinedList"/>
    <dgm:cxn modelId="{F3FCA331-C8C3-4371-9979-DFCA4870B80F}" type="presParOf" srcId="{8C05ED06-A3DF-4165-B21D-17EAA2DB2021}" destId="{39D39199-1088-4042-B0DB-2E801773D6C4}" srcOrd="1" destOrd="0" presId="urn:microsoft.com/office/officeart/2008/layout/LinedList"/>
    <dgm:cxn modelId="{977A638F-8825-40B6-A8A3-DC0ADE217DEB}" type="presParOf" srcId="{A2F490F9-1C5B-421C-8B08-E61DB8870EB2}" destId="{83AB1A1B-05F7-46EA-AF8E-04B6A4F22D4E}" srcOrd="4" destOrd="0" presId="urn:microsoft.com/office/officeart/2008/layout/LinedList"/>
    <dgm:cxn modelId="{104206C8-D14B-466D-B989-FC580AC90D99}" type="presParOf" srcId="{A2F490F9-1C5B-421C-8B08-E61DB8870EB2}" destId="{2EB84B08-1441-491B-9C21-0E3BF8F390C9}" srcOrd="5" destOrd="0" presId="urn:microsoft.com/office/officeart/2008/layout/LinedList"/>
    <dgm:cxn modelId="{520AE050-F984-4065-8044-202452D74A7C}" type="presParOf" srcId="{2EB84B08-1441-491B-9C21-0E3BF8F390C9}" destId="{2A41B79B-0F56-430A-8B7F-98E7A2501065}" srcOrd="0" destOrd="0" presId="urn:microsoft.com/office/officeart/2008/layout/LinedList"/>
    <dgm:cxn modelId="{FF28B73B-EE79-4342-9DB2-FA1D9DB82C35}" type="presParOf" srcId="{2EB84B08-1441-491B-9C21-0E3BF8F390C9}" destId="{EA6955C8-3D9E-4503-87AE-96008A6D55C4}" srcOrd="1" destOrd="0" presId="urn:microsoft.com/office/officeart/2008/layout/LinedList"/>
    <dgm:cxn modelId="{A38AA480-94A1-4EFB-92DB-9859A24FCD21}" type="presParOf" srcId="{A2F490F9-1C5B-421C-8B08-E61DB8870EB2}" destId="{7514FAD8-C20E-481D-90BD-4176AF3CD894}" srcOrd="6" destOrd="0" presId="urn:microsoft.com/office/officeart/2008/layout/LinedList"/>
    <dgm:cxn modelId="{3CCE8666-4224-48DC-8CB7-6D71EA802BF6}" type="presParOf" srcId="{A2F490F9-1C5B-421C-8B08-E61DB8870EB2}" destId="{4E0670DE-340F-4E57-A039-D81FD396EA4D}" srcOrd="7" destOrd="0" presId="urn:microsoft.com/office/officeart/2008/layout/LinedList"/>
    <dgm:cxn modelId="{409529F8-AB3D-413D-8662-378B37916297}" type="presParOf" srcId="{4E0670DE-340F-4E57-A039-D81FD396EA4D}" destId="{2EF78383-FC51-442F-82B6-98B751B2421A}" srcOrd="0" destOrd="0" presId="urn:microsoft.com/office/officeart/2008/layout/LinedList"/>
    <dgm:cxn modelId="{451ED0F6-B5D9-476C-AE71-110EFE01FB48}" type="presParOf" srcId="{4E0670DE-340F-4E57-A039-D81FD396EA4D}" destId="{A0272B17-1602-4B18-AB24-AF8D42E5947E}" srcOrd="1" destOrd="0" presId="urn:microsoft.com/office/officeart/2008/layout/LinedList"/>
    <dgm:cxn modelId="{256B5977-D9C6-4902-8B36-E4487CBE74D9}" type="presParOf" srcId="{A2F490F9-1C5B-421C-8B08-E61DB8870EB2}" destId="{E3E2227D-71C4-4D4D-9EC1-C3E90CAF699D}" srcOrd="8" destOrd="0" presId="urn:microsoft.com/office/officeart/2008/layout/LinedList"/>
    <dgm:cxn modelId="{751B3ACD-1D34-4EFB-9B1D-CC1C77526D22}" type="presParOf" srcId="{A2F490F9-1C5B-421C-8B08-E61DB8870EB2}" destId="{C3A8A624-8214-4E4B-970D-F46B0C3762C7}" srcOrd="9" destOrd="0" presId="urn:microsoft.com/office/officeart/2008/layout/LinedList"/>
    <dgm:cxn modelId="{D726552E-B080-4112-B5BF-59A4DA9ACA0F}" type="presParOf" srcId="{C3A8A624-8214-4E4B-970D-F46B0C3762C7}" destId="{2367A9AA-9CAF-4D87-9C5A-A8FB85E38B1D}" srcOrd="0" destOrd="0" presId="urn:microsoft.com/office/officeart/2008/layout/LinedList"/>
    <dgm:cxn modelId="{63974FF1-8DAB-400C-9681-1A45F1618C54}" type="presParOf" srcId="{C3A8A624-8214-4E4B-970D-F46B0C3762C7}" destId="{50B52F2C-298E-4A45-8E49-22B917FFC14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3AD5F1-161F-4544-B1DC-7AAFA88EA184}" type="doc">
      <dgm:prSet loTypeId="urn:microsoft.com/office/officeart/2008/layout/LinedList" loCatId="list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en-US"/>
        </a:p>
      </dgm:t>
    </dgm:pt>
    <dgm:pt modelId="{B513B3A7-4893-418D-B4AE-3C177A549A0E}">
      <dgm:prSet/>
      <dgm:spPr/>
      <dgm:t>
        <a:bodyPr/>
        <a:lstStyle/>
        <a:p>
          <a:r>
            <a:rPr lang="en-US"/>
            <a:t>Children with autism.</a:t>
          </a:r>
        </a:p>
      </dgm:t>
    </dgm:pt>
    <dgm:pt modelId="{C76A35E0-99ED-4854-BC35-35A03EBD9D2A}" type="parTrans" cxnId="{B4832526-9DC1-4F97-87BD-2316F9134A0D}">
      <dgm:prSet/>
      <dgm:spPr/>
      <dgm:t>
        <a:bodyPr/>
        <a:lstStyle/>
        <a:p>
          <a:endParaRPr lang="en-US"/>
        </a:p>
      </dgm:t>
    </dgm:pt>
    <dgm:pt modelId="{739E6C81-1A6F-4994-9548-876CDB62485A}" type="sibTrans" cxnId="{B4832526-9DC1-4F97-87BD-2316F9134A0D}">
      <dgm:prSet/>
      <dgm:spPr/>
      <dgm:t>
        <a:bodyPr/>
        <a:lstStyle/>
        <a:p>
          <a:endParaRPr lang="en-US"/>
        </a:p>
      </dgm:t>
    </dgm:pt>
    <dgm:pt modelId="{E53F759C-980F-46AF-89A6-9AF862E9C3C6}">
      <dgm:prSet/>
      <dgm:spPr/>
      <dgm:t>
        <a:bodyPr/>
        <a:lstStyle/>
        <a:p>
          <a:r>
            <a:rPr lang="en-US"/>
            <a:t>Adults after a stroke.</a:t>
          </a:r>
        </a:p>
      </dgm:t>
    </dgm:pt>
    <dgm:pt modelId="{38A9BB6E-A698-4DB3-BC56-7EFF21AA4745}" type="parTrans" cxnId="{AF50C0E0-2DF7-409D-9A98-A219F73DA390}">
      <dgm:prSet/>
      <dgm:spPr/>
      <dgm:t>
        <a:bodyPr/>
        <a:lstStyle/>
        <a:p>
          <a:endParaRPr lang="en-US"/>
        </a:p>
      </dgm:t>
    </dgm:pt>
    <dgm:pt modelId="{A4B84C26-2149-43A0-8251-22210F9A5709}" type="sibTrans" cxnId="{AF50C0E0-2DF7-409D-9A98-A219F73DA390}">
      <dgm:prSet/>
      <dgm:spPr/>
      <dgm:t>
        <a:bodyPr/>
        <a:lstStyle/>
        <a:p>
          <a:endParaRPr lang="en-US"/>
        </a:p>
      </dgm:t>
    </dgm:pt>
    <dgm:pt modelId="{B394A3E9-429C-4C40-94D6-C916A2AFD2D9}">
      <dgm:prSet/>
      <dgm:spPr/>
      <dgm:t>
        <a:bodyPr/>
        <a:lstStyle/>
        <a:p>
          <a:r>
            <a:rPr lang="en-US"/>
            <a:t>People who stammer or stutter.</a:t>
          </a:r>
        </a:p>
      </dgm:t>
    </dgm:pt>
    <dgm:pt modelId="{13FF2792-DF35-4DE0-9FFC-EBE0232FB816}" type="parTrans" cxnId="{39366653-CA5C-442D-ABFF-EF05C55F0600}">
      <dgm:prSet/>
      <dgm:spPr/>
      <dgm:t>
        <a:bodyPr/>
        <a:lstStyle/>
        <a:p>
          <a:endParaRPr lang="en-US"/>
        </a:p>
      </dgm:t>
    </dgm:pt>
    <dgm:pt modelId="{E35A7794-2A30-45B3-A82C-2D790525762E}" type="sibTrans" cxnId="{39366653-CA5C-442D-ABFF-EF05C55F0600}">
      <dgm:prSet/>
      <dgm:spPr/>
      <dgm:t>
        <a:bodyPr/>
        <a:lstStyle/>
        <a:p>
          <a:endParaRPr lang="en-US"/>
        </a:p>
      </dgm:t>
    </dgm:pt>
    <dgm:pt modelId="{A31FFF15-B612-4465-8FC6-B2CAD7FB3860}">
      <dgm:prSet/>
      <dgm:spPr/>
      <dgm:t>
        <a:bodyPr/>
        <a:lstStyle/>
        <a:p>
          <a:r>
            <a:rPr lang="en-US"/>
            <a:t>People with voice disorders.</a:t>
          </a:r>
        </a:p>
      </dgm:t>
    </dgm:pt>
    <dgm:pt modelId="{A287E5DE-385A-4649-8E33-21EA008CF850}" type="parTrans" cxnId="{4B01C9D8-6FD1-4412-8EC7-F0B500E98BAB}">
      <dgm:prSet/>
      <dgm:spPr/>
      <dgm:t>
        <a:bodyPr/>
        <a:lstStyle/>
        <a:p>
          <a:endParaRPr lang="en-US"/>
        </a:p>
      </dgm:t>
    </dgm:pt>
    <dgm:pt modelId="{4ED25F5D-BB01-4D45-8DCE-52A59F2DBE87}" type="sibTrans" cxnId="{4B01C9D8-6FD1-4412-8EC7-F0B500E98BAB}">
      <dgm:prSet/>
      <dgm:spPr/>
      <dgm:t>
        <a:bodyPr/>
        <a:lstStyle/>
        <a:p>
          <a:endParaRPr lang="en-US"/>
        </a:p>
      </dgm:t>
    </dgm:pt>
    <dgm:pt modelId="{212C1D89-7CE5-496B-8540-8BFFDD2426AD}">
      <dgm:prSet/>
      <dgm:spPr/>
      <dgm:t>
        <a:bodyPr/>
        <a:lstStyle/>
        <a:p>
          <a:r>
            <a:rPr lang="en-US"/>
            <a:t>Anyone with communication difficulties.</a:t>
          </a:r>
        </a:p>
      </dgm:t>
    </dgm:pt>
    <dgm:pt modelId="{68702E29-8A2E-4A23-A99C-06C2C20EDBA1}" type="parTrans" cxnId="{FA6A6978-E4E5-4B0E-ABB6-A771537C1022}">
      <dgm:prSet/>
      <dgm:spPr/>
      <dgm:t>
        <a:bodyPr/>
        <a:lstStyle/>
        <a:p>
          <a:endParaRPr lang="en-US"/>
        </a:p>
      </dgm:t>
    </dgm:pt>
    <dgm:pt modelId="{AB5303F3-C12F-4E9C-9DAD-3A3A261B7F48}" type="sibTrans" cxnId="{FA6A6978-E4E5-4B0E-ABB6-A771537C1022}">
      <dgm:prSet/>
      <dgm:spPr/>
      <dgm:t>
        <a:bodyPr/>
        <a:lstStyle/>
        <a:p>
          <a:endParaRPr lang="en-US"/>
        </a:p>
      </dgm:t>
    </dgm:pt>
    <dgm:pt modelId="{E8E2FC56-C9E7-4999-A299-183D4794B3E9}" type="pres">
      <dgm:prSet presAssocID="{FA3AD5F1-161F-4544-B1DC-7AAFA88EA184}" presName="vert0" presStyleCnt="0">
        <dgm:presLayoutVars>
          <dgm:dir/>
          <dgm:animOne val="branch"/>
          <dgm:animLvl val="lvl"/>
        </dgm:presLayoutVars>
      </dgm:prSet>
      <dgm:spPr/>
    </dgm:pt>
    <dgm:pt modelId="{298891BE-7A25-4741-BB97-513B15EBE28F}" type="pres">
      <dgm:prSet presAssocID="{B513B3A7-4893-418D-B4AE-3C177A549A0E}" presName="thickLine" presStyleLbl="alignNode1" presStyleIdx="0" presStyleCnt="5"/>
      <dgm:spPr/>
    </dgm:pt>
    <dgm:pt modelId="{FC58069C-4911-48F5-80DD-FDE811108E40}" type="pres">
      <dgm:prSet presAssocID="{B513B3A7-4893-418D-B4AE-3C177A549A0E}" presName="horz1" presStyleCnt="0"/>
      <dgm:spPr/>
    </dgm:pt>
    <dgm:pt modelId="{B92DCD90-FFF9-46F8-AA3D-0C557E405532}" type="pres">
      <dgm:prSet presAssocID="{B513B3A7-4893-418D-B4AE-3C177A549A0E}" presName="tx1" presStyleLbl="revTx" presStyleIdx="0" presStyleCnt="5"/>
      <dgm:spPr/>
    </dgm:pt>
    <dgm:pt modelId="{E2CBB056-6829-43C5-A71D-BA9AE533B752}" type="pres">
      <dgm:prSet presAssocID="{B513B3A7-4893-418D-B4AE-3C177A549A0E}" presName="vert1" presStyleCnt="0"/>
      <dgm:spPr/>
    </dgm:pt>
    <dgm:pt modelId="{4AE78DC9-1DFF-47DE-A95C-989BDF996806}" type="pres">
      <dgm:prSet presAssocID="{E53F759C-980F-46AF-89A6-9AF862E9C3C6}" presName="thickLine" presStyleLbl="alignNode1" presStyleIdx="1" presStyleCnt="5"/>
      <dgm:spPr/>
    </dgm:pt>
    <dgm:pt modelId="{28F59EBD-B18E-4783-9059-B69DA00C917F}" type="pres">
      <dgm:prSet presAssocID="{E53F759C-980F-46AF-89A6-9AF862E9C3C6}" presName="horz1" presStyleCnt="0"/>
      <dgm:spPr/>
    </dgm:pt>
    <dgm:pt modelId="{387B4CE0-7710-41A2-8F42-A571CA497224}" type="pres">
      <dgm:prSet presAssocID="{E53F759C-980F-46AF-89A6-9AF862E9C3C6}" presName="tx1" presStyleLbl="revTx" presStyleIdx="1" presStyleCnt="5"/>
      <dgm:spPr/>
    </dgm:pt>
    <dgm:pt modelId="{DBD0A91F-12FD-4FE7-B9CD-ACD8C392CD53}" type="pres">
      <dgm:prSet presAssocID="{E53F759C-980F-46AF-89A6-9AF862E9C3C6}" presName="vert1" presStyleCnt="0"/>
      <dgm:spPr/>
    </dgm:pt>
    <dgm:pt modelId="{B7A295C4-F934-4E78-A648-519FBB9D8B45}" type="pres">
      <dgm:prSet presAssocID="{B394A3E9-429C-4C40-94D6-C916A2AFD2D9}" presName="thickLine" presStyleLbl="alignNode1" presStyleIdx="2" presStyleCnt="5"/>
      <dgm:spPr/>
    </dgm:pt>
    <dgm:pt modelId="{04560E35-528E-406B-9544-E484AD9A0F97}" type="pres">
      <dgm:prSet presAssocID="{B394A3E9-429C-4C40-94D6-C916A2AFD2D9}" presName="horz1" presStyleCnt="0"/>
      <dgm:spPr/>
    </dgm:pt>
    <dgm:pt modelId="{2DCC983A-0146-48AF-8FB3-58BDF2A51765}" type="pres">
      <dgm:prSet presAssocID="{B394A3E9-429C-4C40-94D6-C916A2AFD2D9}" presName="tx1" presStyleLbl="revTx" presStyleIdx="2" presStyleCnt="5"/>
      <dgm:spPr/>
    </dgm:pt>
    <dgm:pt modelId="{F4AA9C28-C33E-46C3-A5C0-ABC02E8957E7}" type="pres">
      <dgm:prSet presAssocID="{B394A3E9-429C-4C40-94D6-C916A2AFD2D9}" presName="vert1" presStyleCnt="0"/>
      <dgm:spPr/>
    </dgm:pt>
    <dgm:pt modelId="{59896F9C-A794-4224-AA51-B7CF68950478}" type="pres">
      <dgm:prSet presAssocID="{A31FFF15-B612-4465-8FC6-B2CAD7FB3860}" presName="thickLine" presStyleLbl="alignNode1" presStyleIdx="3" presStyleCnt="5"/>
      <dgm:spPr/>
    </dgm:pt>
    <dgm:pt modelId="{7E03402B-9A3E-4ECE-9019-5DB8C0405BA1}" type="pres">
      <dgm:prSet presAssocID="{A31FFF15-B612-4465-8FC6-B2CAD7FB3860}" presName="horz1" presStyleCnt="0"/>
      <dgm:spPr/>
    </dgm:pt>
    <dgm:pt modelId="{DF2D87A8-83D2-465F-BE05-8946C5BB6CA6}" type="pres">
      <dgm:prSet presAssocID="{A31FFF15-B612-4465-8FC6-B2CAD7FB3860}" presName="tx1" presStyleLbl="revTx" presStyleIdx="3" presStyleCnt="5"/>
      <dgm:spPr/>
    </dgm:pt>
    <dgm:pt modelId="{B2E8F990-93FE-4A21-9541-CAB4499929CA}" type="pres">
      <dgm:prSet presAssocID="{A31FFF15-B612-4465-8FC6-B2CAD7FB3860}" presName="vert1" presStyleCnt="0"/>
      <dgm:spPr/>
    </dgm:pt>
    <dgm:pt modelId="{D46D02AE-25F3-4876-8DD7-12FA9F31A5FC}" type="pres">
      <dgm:prSet presAssocID="{212C1D89-7CE5-496B-8540-8BFFDD2426AD}" presName="thickLine" presStyleLbl="alignNode1" presStyleIdx="4" presStyleCnt="5"/>
      <dgm:spPr/>
    </dgm:pt>
    <dgm:pt modelId="{EBBE0EF3-E22C-4C81-B3EE-1D3A65DE3E83}" type="pres">
      <dgm:prSet presAssocID="{212C1D89-7CE5-496B-8540-8BFFDD2426AD}" presName="horz1" presStyleCnt="0"/>
      <dgm:spPr/>
    </dgm:pt>
    <dgm:pt modelId="{AB6CC44A-91A0-4D36-8A44-CE2426737051}" type="pres">
      <dgm:prSet presAssocID="{212C1D89-7CE5-496B-8540-8BFFDD2426AD}" presName="tx1" presStyleLbl="revTx" presStyleIdx="4" presStyleCnt="5"/>
      <dgm:spPr/>
    </dgm:pt>
    <dgm:pt modelId="{2D4892DA-6AB5-400C-98C6-BEF8F1E4D084}" type="pres">
      <dgm:prSet presAssocID="{212C1D89-7CE5-496B-8540-8BFFDD2426AD}" presName="vert1" presStyleCnt="0"/>
      <dgm:spPr/>
    </dgm:pt>
  </dgm:ptLst>
  <dgm:cxnLst>
    <dgm:cxn modelId="{B4832526-9DC1-4F97-87BD-2316F9134A0D}" srcId="{FA3AD5F1-161F-4544-B1DC-7AAFA88EA184}" destId="{B513B3A7-4893-418D-B4AE-3C177A549A0E}" srcOrd="0" destOrd="0" parTransId="{C76A35E0-99ED-4854-BC35-35A03EBD9D2A}" sibTransId="{739E6C81-1A6F-4994-9548-876CDB62485A}"/>
    <dgm:cxn modelId="{F2838832-1B4B-4399-BD7C-97ADCB29640C}" type="presOf" srcId="{B394A3E9-429C-4C40-94D6-C916A2AFD2D9}" destId="{2DCC983A-0146-48AF-8FB3-58BDF2A51765}" srcOrd="0" destOrd="0" presId="urn:microsoft.com/office/officeart/2008/layout/LinedList"/>
    <dgm:cxn modelId="{93BD644D-139A-40FF-85C6-1E5F856D6828}" type="presOf" srcId="{A31FFF15-B612-4465-8FC6-B2CAD7FB3860}" destId="{DF2D87A8-83D2-465F-BE05-8946C5BB6CA6}" srcOrd="0" destOrd="0" presId="urn:microsoft.com/office/officeart/2008/layout/LinedList"/>
    <dgm:cxn modelId="{39366653-CA5C-442D-ABFF-EF05C55F0600}" srcId="{FA3AD5F1-161F-4544-B1DC-7AAFA88EA184}" destId="{B394A3E9-429C-4C40-94D6-C916A2AFD2D9}" srcOrd="2" destOrd="0" parTransId="{13FF2792-DF35-4DE0-9FFC-EBE0232FB816}" sibTransId="{E35A7794-2A30-45B3-A82C-2D790525762E}"/>
    <dgm:cxn modelId="{FA6A6978-E4E5-4B0E-ABB6-A771537C1022}" srcId="{FA3AD5F1-161F-4544-B1DC-7AAFA88EA184}" destId="{212C1D89-7CE5-496B-8540-8BFFDD2426AD}" srcOrd="4" destOrd="0" parTransId="{68702E29-8A2E-4A23-A99C-06C2C20EDBA1}" sibTransId="{AB5303F3-C12F-4E9C-9DAD-3A3A261B7F48}"/>
    <dgm:cxn modelId="{9747E180-92B5-4DAF-9482-D0FCDE838913}" type="presOf" srcId="{B513B3A7-4893-418D-B4AE-3C177A549A0E}" destId="{B92DCD90-FFF9-46F8-AA3D-0C557E405532}" srcOrd="0" destOrd="0" presId="urn:microsoft.com/office/officeart/2008/layout/LinedList"/>
    <dgm:cxn modelId="{59C05992-BDC6-4EA9-90B4-033D88DD8485}" type="presOf" srcId="{212C1D89-7CE5-496B-8540-8BFFDD2426AD}" destId="{AB6CC44A-91A0-4D36-8A44-CE2426737051}" srcOrd="0" destOrd="0" presId="urn:microsoft.com/office/officeart/2008/layout/LinedList"/>
    <dgm:cxn modelId="{B3DA54A2-D11E-48BE-B528-D004B55E1775}" type="presOf" srcId="{E53F759C-980F-46AF-89A6-9AF862E9C3C6}" destId="{387B4CE0-7710-41A2-8F42-A571CA497224}" srcOrd="0" destOrd="0" presId="urn:microsoft.com/office/officeart/2008/layout/LinedList"/>
    <dgm:cxn modelId="{06F11CB2-1E80-4721-8FD1-D46CC3674285}" type="presOf" srcId="{FA3AD5F1-161F-4544-B1DC-7AAFA88EA184}" destId="{E8E2FC56-C9E7-4999-A299-183D4794B3E9}" srcOrd="0" destOrd="0" presId="urn:microsoft.com/office/officeart/2008/layout/LinedList"/>
    <dgm:cxn modelId="{4B01C9D8-6FD1-4412-8EC7-F0B500E98BAB}" srcId="{FA3AD5F1-161F-4544-B1DC-7AAFA88EA184}" destId="{A31FFF15-B612-4465-8FC6-B2CAD7FB3860}" srcOrd="3" destOrd="0" parTransId="{A287E5DE-385A-4649-8E33-21EA008CF850}" sibTransId="{4ED25F5D-BB01-4D45-8DCE-52A59F2DBE87}"/>
    <dgm:cxn modelId="{AF50C0E0-2DF7-409D-9A98-A219F73DA390}" srcId="{FA3AD5F1-161F-4544-B1DC-7AAFA88EA184}" destId="{E53F759C-980F-46AF-89A6-9AF862E9C3C6}" srcOrd="1" destOrd="0" parTransId="{38A9BB6E-A698-4DB3-BC56-7EFF21AA4745}" sibTransId="{A4B84C26-2149-43A0-8251-22210F9A5709}"/>
    <dgm:cxn modelId="{87A00458-0020-416F-A498-4D2F129F7E1A}" type="presParOf" srcId="{E8E2FC56-C9E7-4999-A299-183D4794B3E9}" destId="{298891BE-7A25-4741-BB97-513B15EBE28F}" srcOrd="0" destOrd="0" presId="urn:microsoft.com/office/officeart/2008/layout/LinedList"/>
    <dgm:cxn modelId="{00B27901-B6B0-4FC9-AC79-1F5F89FFCFCD}" type="presParOf" srcId="{E8E2FC56-C9E7-4999-A299-183D4794B3E9}" destId="{FC58069C-4911-48F5-80DD-FDE811108E40}" srcOrd="1" destOrd="0" presId="urn:microsoft.com/office/officeart/2008/layout/LinedList"/>
    <dgm:cxn modelId="{D791B0A0-C9D5-4C7C-BAC1-527BD698AD00}" type="presParOf" srcId="{FC58069C-4911-48F5-80DD-FDE811108E40}" destId="{B92DCD90-FFF9-46F8-AA3D-0C557E405532}" srcOrd="0" destOrd="0" presId="urn:microsoft.com/office/officeart/2008/layout/LinedList"/>
    <dgm:cxn modelId="{987E3C82-1BA3-4CEE-BD9F-04C59356187D}" type="presParOf" srcId="{FC58069C-4911-48F5-80DD-FDE811108E40}" destId="{E2CBB056-6829-43C5-A71D-BA9AE533B752}" srcOrd="1" destOrd="0" presId="urn:microsoft.com/office/officeart/2008/layout/LinedList"/>
    <dgm:cxn modelId="{C0E3EAE6-A050-47C0-BB0B-19ECDC11E05C}" type="presParOf" srcId="{E8E2FC56-C9E7-4999-A299-183D4794B3E9}" destId="{4AE78DC9-1DFF-47DE-A95C-989BDF996806}" srcOrd="2" destOrd="0" presId="urn:microsoft.com/office/officeart/2008/layout/LinedList"/>
    <dgm:cxn modelId="{336FAFF6-1217-4C2D-8E7D-1B77AD11A62B}" type="presParOf" srcId="{E8E2FC56-C9E7-4999-A299-183D4794B3E9}" destId="{28F59EBD-B18E-4783-9059-B69DA00C917F}" srcOrd="3" destOrd="0" presId="urn:microsoft.com/office/officeart/2008/layout/LinedList"/>
    <dgm:cxn modelId="{6F410233-632F-440E-9B12-02DA983E6503}" type="presParOf" srcId="{28F59EBD-B18E-4783-9059-B69DA00C917F}" destId="{387B4CE0-7710-41A2-8F42-A571CA497224}" srcOrd="0" destOrd="0" presId="urn:microsoft.com/office/officeart/2008/layout/LinedList"/>
    <dgm:cxn modelId="{678C10A4-D15D-4FE6-8432-F4B5F287D2C5}" type="presParOf" srcId="{28F59EBD-B18E-4783-9059-B69DA00C917F}" destId="{DBD0A91F-12FD-4FE7-B9CD-ACD8C392CD53}" srcOrd="1" destOrd="0" presId="urn:microsoft.com/office/officeart/2008/layout/LinedList"/>
    <dgm:cxn modelId="{BE6CA659-824D-4905-83E3-DFFE6A85FD50}" type="presParOf" srcId="{E8E2FC56-C9E7-4999-A299-183D4794B3E9}" destId="{B7A295C4-F934-4E78-A648-519FBB9D8B45}" srcOrd="4" destOrd="0" presId="urn:microsoft.com/office/officeart/2008/layout/LinedList"/>
    <dgm:cxn modelId="{0043622F-3992-436E-9EF0-EE219C7CFAC9}" type="presParOf" srcId="{E8E2FC56-C9E7-4999-A299-183D4794B3E9}" destId="{04560E35-528E-406B-9544-E484AD9A0F97}" srcOrd="5" destOrd="0" presId="urn:microsoft.com/office/officeart/2008/layout/LinedList"/>
    <dgm:cxn modelId="{D8E69288-7220-4E3C-A80D-1AC0E7CD4636}" type="presParOf" srcId="{04560E35-528E-406B-9544-E484AD9A0F97}" destId="{2DCC983A-0146-48AF-8FB3-58BDF2A51765}" srcOrd="0" destOrd="0" presId="urn:microsoft.com/office/officeart/2008/layout/LinedList"/>
    <dgm:cxn modelId="{229D0D1D-E71C-47FF-A627-D932D6D17013}" type="presParOf" srcId="{04560E35-528E-406B-9544-E484AD9A0F97}" destId="{F4AA9C28-C33E-46C3-A5C0-ABC02E8957E7}" srcOrd="1" destOrd="0" presId="urn:microsoft.com/office/officeart/2008/layout/LinedList"/>
    <dgm:cxn modelId="{3AC90ED3-ADCE-4CF9-9DC5-B8A1776291EC}" type="presParOf" srcId="{E8E2FC56-C9E7-4999-A299-183D4794B3E9}" destId="{59896F9C-A794-4224-AA51-B7CF68950478}" srcOrd="6" destOrd="0" presId="urn:microsoft.com/office/officeart/2008/layout/LinedList"/>
    <dgm:cxn modelId="{13C90258-FFCA-4D6F-82F3-9F7322A2F9F1}" type="presParOf" srcId="{E8E2FC56-C9E7-4999-A299-183D4794B3E9}" destId="{7E03402B-9A3E-4ECE-9019-5DB8C0405BA1}" srcOrd="7" destOrd="0" presId="urn:microsoft.com/office/officeart/2008/layout/LinedList"/>
    <dgm:cxn modelId="{4B2CE5ED-24FD-4527-8B17-B92FBABCE7EE}" type="presParOf" srcId="{7E03402B-9A3E-4ECE-9019-5DB8C0405BA1}" destId="{DF2D87A8-83D2-465F-BE05-8946C5BB6CA6}" srcOrd="0" destOrd="0" presId="urn:microsoft.com/office/officeart/2008/layout/LinedList"/>
    <dgm:cxn modelId="{2413AB41-8721-40B9-896B-28905A35EFF7}" type="presParOf" srcId="{7E03402B-9A3E-4ECE-9019-5DB8C0405BA1}" destId="{B2E8F990-93FE-4A21-9541-CAB4499929CA}" srcOrd="1" destOrd="0" presId="urn:microsoft.com/office/officeart/2008/layout/LinedList"/>
    <dgm:cxn modelId="{A74D2F3F-1E3B-410B-8A3A-594BE52F586B}" type="presParOf" srcId="{E8E2FC56-C9E7-4999-A299-183D4794B3E9}" destId="{D46D02AE-25F3-4876-8DD7-12FA9F31A5FC}" srcOrd="8" destOrd="0" presId="urn:microsoft.com/office/officeart/2008/layout/LinedList"/>
    <dgm:cxn modelId="{71BBFBCF-97A1-4CF8-A5AE-CFCCFCECAAF0}" type="presParOf" srcId="{E8E2FC56-C9E7-4999-A299-183D4794B3E9}" destId="{EBBE0EF3-E22C-4C81-B3EE-1D3A65DE3E83}" srcOrd="9" destOrd="0" presId="urn:microsoft.com/office/officeart/2008/layout/LinedList"/>
    <dgm:cxn modelId="{69DEDB83-2651-4B86-BF7C-BD9D86D07152}" type="presParOf" srcId="{EBBE0EF3-E22C-4C81-B3EE-1D3A65DE3E83}" destId="{AB6CC44A-91A0-4D36-8A44-CE2426737051}" srcOrd="0" destOrd="0" presId="urn:microsoft.com/office/officeart/2008/layout/LinedList"/>
    <dgm:cxn modelId="{FA60CC29-ECD1-466F-8DD3-EACF1C52B2C1}" type="presParOf" srcId="{EBBE0EF3-E22C-4C81-B3EE-1D3A65DE3E83}" destId="{2D4892DA-6AB5-400C-98C6-BEF8F1E4D084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FA112E3-7EC5-4579-8DEB-C6201D6711A3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FA83DB8F-9FEB-422A-BADB-84B4791617F9}">
      <dgm:prSet/>
      <dgm:spPr/>
      <dgm:t>
        <a:bodyPr/>
        <a:lstStyle/>
        <a:p>
          <a:r>
            <a:rPr lang="en-US" dirty="0"/>
            <a:t>Watch a short clip (e.g., Lily Farrington’s DLD animation).</a:t>
          </a:r>
        </a:p>
      </dgm:t>
    </dgm:pt>
    <dgm:pt modelId="{F9EB3C6B-C7BC-485C-86D9-F3941FC722DE}" type="parTrans" cxnId="{77FC9B8F-4890-4515-B3B9-45DFFBF98A5A}">
      <dgm:prSet/>
      <dgm:spPr/>
      <dgm:t>
        <a:bodyPr/>
        <a:lstStyle/>
        <a:p>
          <a:endParaRPr lang="en-US"/>
        </a:p>
      </dgm:t>
    </dgm:pt>
    <dgm:pt modelId="{F35C56C7-4EBC-400D-9F83-232FDBDA996D}" type="sibTrans" cxnId="{77FC9B8F-4890-4515-B3B9-45DFFBF98A5A}">
      <dgm:prSet/>
      <dgm:spPr/>
      <dgm:t>
        <a:bodyPr/>
        <a:lstStyle/>
        <a:p>
          <a:endParaRPr lang="en-US"/>
        </a:p>
      </dgm:t>
    </dgm:pt>
    <dgm:pt modelId="{709B6F1C-135F-4ADE-87D9-F09A9AA97219}">
      <dgm:prSet/>
      <dgm:spPr/>
      <dgm:t>
        <a:bodyPr/>
        <a:lstStyle/>
        <a:p>
          <a:r>
            <a:rPr lang="en-US"/>
            <a:t>Discussion Questions:</a:t>
          </a:r>
        </a:p>
      </dgm:t>
    </dgm:pt>
    <dgm:pt modelId="{3F8802DC-9315-46B6-B07D-88BB1F410F67}" type="parTrans" cxnId="{31F524D2-197B-499B-B7C4-5FD5416CE2B9}">
      <dgm:prSet/>
      <dgm:spPr/>
      <dgm:t>
        <a:bodyPr/>
        <a:lstStyle/>
        <a:p>
          <a:endParaRPr lang="en-US"/>
        </a:p>
      </dgm:t>
    </dgm:pt>
    <dgm:pt modelId="{55C59399-5326-4668-B8BD-EEA8E488792D}" type="sibTrans" cxnId="{31F524D2-197B-499B-B7C4-5FD5416CE2B9}">
      <dgm:prSet/>
      <dgm:spPr/>
      <dgm:t>
        <a:bodyPr/>
        <a:lstStyle/>
        <a:p>
          <a:endParaRPr lang="en-US"/>
        </a:p>
      </dgm:t>
    </dgm:pt>
    <dgm:pt modelId="{EB708C99-31BE-40D0-9315-73CB59C03EA8}">
      <dgm:prSet/>
      <dgm:spPr/>
      <dgm:t>
        <a:bodyPr/>
        <a:lstStyle/>
        <a:p>
          <a:r>
            <a:rPr lang="en-US"/>
            <a:t>• How would that feel?</a:t>
          </a:r>
        </a:p>
      </dgm:t>
    </dgm:pt>
    <dgm:pt modelId="{CEBE4B51-667D-4078-8EC6-21FF397E3D9D}" type="parTrans" cxnId="{0869779A-AB3A-4104-82D1-A2B23E22FE33}">
      <dgm:prSet/>
      <dgm:spPr/>
      <dgm:t>
        <a:bodyPr/>
        <a:lstStyle/>
        <a:p>
          <a:endParaRPr lang="en-US"/>
        </a:p>
      </dgm:t>
    </dgm:pt>
    <dgm:pt modelId="{97547679-31D6-4B91-A3E7-5CD8B79049E1}" type="sibTrans" cxnId="{0869779A-AB3A-4104-82D1-A2B23E22FE33}">
      <dgm:prSet/>
      <dgm:spPr/>
      <dgm:t>
        <a:bodyPr/>
        <a:lstStyle/>
        <a:p>
          <a:endParaRPr lang="en-US"/>
        </a:p>
      </dgm:t>
    </dgm:pt>
    <dgm:pt modelId="{EEC11C94-DC25-4B50-BC6F-3BA0E24D984C}">
      <dgm:prSet/>
      <dgm:spPr/>
      <dgm:t>
        <a:bodyPr/>
        <a:lstStyle/>
        <a:p>
          <a:r>
            <a:rPr lang="en-US"/>
            <a:t>• What support would you want?</a:t>
          </a:r>
        </a:p>
      </dgm:t>
    </dgm:pt>
    <dgm:pt modelId="{34AB2725-3670-4D21-A7BC-D2D76AFC06F2}" type="parTrans" cxnId="{14F3A20C-A079-42DC-8B59-79116739A581}">
      <dgm:prSet/>
      <dgm:spPr/>
      <dgm:t>
        <a:bodyPr/>
        <a:lstStyle/>
        <a:p>
          <a:endParaRPr lang="en-US"/>
        </a:p>
      </dgm:t>
    </dgm:pt>
    <dgm:pt modelId="{E4FDB8E5-0818-4D65-977C-00CFC63E1454}" type="sibTrans" cxnId="{14F3A20C-A079-42DC-8B59-79116739A581}">
      <dgm:prSet/>
      <dgm:spPr/>
      <dgm:t>
        <a:bodyPr/>
        <a:lstStyle/>
        <a:p>
          <a:endParaRPr lang="en-US"/>
        </a:p>
      </dgm:t>
    </dgm:pt>
    <dgm:pt modelId="{5860230A-996F-4FAE-B7F8-2B169F8A9A9B}">
      <dgm:prSet/>
      <dgm:spPr/>
      <dgm:t>
        <a:bodyPr/>
        <a:lstStyle/>
        <a:p>
          <a:r>
            <a:rPr lang="en-US"/>
            <a:t>• Have you met anyone with these challenges?</a:t>
          </a:r>
        </a:p>
      </dgm:t>
    </dgm:pt>
    <dgm:pt modelId="{57C55C82-1303-455E-8F65-6DA210521A56}" type="parTrans" cxnId="{58DF88E2-CDDC-4BBA-B438-915D4FBBDE31}">
      <dgm:prSet/>
      <dgm:spPr/>
      <dgm:t>
        <a:bodyPr/>
        <a:lstStyle/>
        <a:p>
          <a:endParaRPr lang="en-US"/>
        </a:p>
      </dgm:t>
    </dgm:pt>
    <dgm:pt modelId="{1AC1059F-1682-44D4-9B20-8F9685DDF89F}" type="sibTrans" cxnId="{58DF88E2-CDDC-4BBA-B438-915D4FBBDE31}">
      <dgm:prSet/>
      <dgm:spPr/>
      <dgm:t>
        <a:bodyPr/>
        <a:lstStyle/>
        <a:p>
          <a:endParaRPr lang="en-US"/>
        </a:p>
      </dgm:t>
    </dgm:pt>
    <dgm:pt modelId="{88ECF0B7-A7AD-4313-8CED-2B7979622E60}" type="pres">
      <dgm:prSet presAssocID="{8FA112E3-7EC5-4579-8DEB-C6201D6711A3}" presName="root" presStyleCnt="0">
        <dgm:presLayoutVars>
          <dgm:dir/>
          <dgm:resizeHandles val="exact"/>
        </dgm:presLayoutVars>
      </dgm:prSet>
      <dgm:spPr/>
    </dgm:pt>
    <dgm:pt modelId="{F4FE714E-41CF-4495-823C-AA312F26772A}" type="pres">
      <dgm:prSet presAssocID="{FA83DB8F-9FEB-422A-BADB-84B4791617F9}" presName="compNode" presStyleCnt="0"/>
      <dgm:spPr/>
    </dgm:pt>
    <dgm:pt modelId="{E4AD8943-EB9D-4E80-AB39-360B284CC86B}" type="pres">
      <dgm:prSet presAssocID="{FA83DB8F-9FEB-422A-BADB-84B4791617F9}" presName="bgRect" presStyleLbl="bgShp" presStyleIdx="0" presStyleCnt="5"/>
      <dgm:spPr/>
    </dgm:pt>
    <dgm:pt modelId="{24CC06D2-9233-487B-A4F5-3B97015A12D3}" type="pres">
      <dgm:prSet presAssocID="{FA83DB8F-9FEB-422A-BADB-84B4791617F9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Joker Hat"/>
        </a:ext>
      </dgm:extLst>
    </dgm:pt>
    <dgm:pt modelId="{E3E912B7-37DA-41AE-9AF8-5F2199A81D93}" type="pres">
      <dgm:prSet presAssocID="{FA83DB8F-9FEB-422A-BADB-84B4791617F9}" presName="spaceRect" presStyleCnt="0"/>
      <dgm:spPr/>
    </dgm:pt>
    <dgm:pt modelId="{0B317B2B-0B1E-4A28-879A-AC7D1230D5F4}" type="pres">
      <dgm:prSet presAssocID="{FA83DB8F-9FEB-422A-BADB-84B4791617F9}" presName="parTx" presStyleLbl="revTx" presStyleIdx="0" presStyleCnt="5">
        <dgm:presLayoutVars>
          <dgm:chMax val="0"/>
          <dgm:chPref val="0"/>
        </dgm:presLayoutVars>
      </dgm:prSet>
      <dgm:spPr/>
    </dgm:pt>
    <dgm:pt modelId="{5227BC3E-1C08-4C31-8D28-613532092C07}" type="pres">
      <dgm:prSet presAssocID="{F35C56C7-4EBC-400D-9F83-232FDBDA996D}" presName="sibTrans" presStyleCnt="0"/>
      <dgm:spPr/>
    </dgm:pt>
    <dgm:pt modelId="{4E019E3A-53BA-411E-BD2D-A7EB74A72401}" type="pres">
      <dgm:prSet presAssocID="{709B6F1C-135F-4ADE-87D9-F09A9AA97219}" presName="compNode" presStyleCnt="0"/>
      <dgm:spPr/>
    </dgm:pt>
    <dgm:pt modelId="{C42A1141-AB43-49AA-B635-49D8C54AF8BC}" type="pres">
      <dgm:prSet presAssocID="{709B6F1C-135F-4ADE-87D9-F09A9AA97219}" presName="bgRect" presStyleLbl="bgShp" presStyleIdx="1" presStyleCnt="5"/>
      <dgm:spPr/>
    </dgm:pt>
    <dgm:pt modelId="{A93CCB72-F9A2-431B-8D97-BF29E9ED1976}" type="pres">
      <dgm:prSet presAssocID="{709B6F1C-135F-4ADE-87D9-F09A9AA97219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lp"/>
        </a:ext>
      </dgm:extLst>
    </dgm:pt>
    <dgm:pt modelId="{8D79E351-625F-4775-A762-B81CF2549462}" type="pres">
      <dgm:prSet presAssocID="{709B6F1C-135F-4ADE-87D9-F09A9AA97219}" presName="spaceRect" presStyleCnt="0"/>
      <dgm:spPr/>
    </dgm:pt>
    <dgm:pt modelId="{37DDD5EA-C6A2-4E88-ABA9-447ADB45C1C2}" type="pres">
      <dgm:prSet presAssocID="{709B6F1C-135F-4ADE-87D9-F09A9AA97219}" presName="parTx" presStyleLbl="revTx" presStyleIdx="1" presStyleCnt="5">
        <dgm:presLayoutVars>
          <dgm:chMax val="0"/>
          <dgm:chPref val="0"/>
        </dgm:presLayoutVars>
      </dgm:prSet>
      <dgm:spPr/>
    </dgm:pt>
    <dgm:pt modelId="{5AB8AF69-A02C-47FB-BF02-3EB3D6561AD7}" type="pres">
      <dgm:prSet presAssocID="{55C59399-5326-4668-B8BD-EEA8E488792D}" presName="sibTrans" presStyleCnt="0"/>
      <dgm:spPr/>
    </dgm:pt>
    <dgm:pt modelId="{3BB86DDE-6AE8-4CAA-871E-4F5F0E8777DD}" type="pres">
      <dgm:prSet presAssocID="{EB708C99-31BE-40D0-9315-73CB59C03EA8}" presName="compNode" presStyleCnt="0"/>
      <dgm:spPr/>
    </dgm:pt>
    <dgm:pt modelId="{41FEB194-892C-4E9C-B5B8-0C41D32D091B}" type="pres">
      <dgm:prSet presAssocID="{EB708C99-31BE-40D0-9315-73CB59C03EA8}" presName="bgRect" presStyleLbl="bgShp" presStyleIdx="2" presStyleCnt="5"/>
      <dgm:spPr/>
    </dgm:pt>
    <dgm:pt modelId="{C5B76309-5D20-4C2D-8097-C662F24EA313}" type="pres">
      <dgm:prSet presAssocID="{EB708C99-31BE-40D0-9315-73CB59C03EA8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ngry Face with No Fill"/>
        </a:ext>
      </dgm:extLst>
    </dgm:pt>
    <dgm:pt modelId="{D00981D8-B830-475B-A724-FCECA62309A1}" type="pres">
      <dgm:prSet presAssocID="{EB708C99-31BE-40D0-9315-73CB59C03EA8}" presName="spaceRect" presStyleCnt="0"/>
      <dgm:spPr/>
    </dgm:pt>
    <dgm:pt modelId="{0124C9BE-C4F0-48D0-981B-F12A696BB038}" type="pres">
      <dgm:prSet presAssocID="{EB708C99-31BE-40D0-9315-73CB59C03EA8}" presName="parTx" presStyleLbl="revTx" presStyleIdx="2" presStyleCnt="5">
        <dgm:presLayoutVars>
          <dgm:chMax val="0"/>
          <dgm:chPref val="0"/>
        </dgm:presLayoutVars>
      </dgm:prSet>
      <dgm:spPr/>
    </dgm:pt>
    <dgm:pt modelId="{4216F06C-F18C-4AC8-949E-AF6481DDD649}" type="pres">
      <dgm:prSet presAssocID="{97547679-31D6-4B91-A3E7-5CD8B79049E1}" presName="sibTrans" presStyleCnt="0"/>
      <dgm:spPr/>
    </dgm:pt>
    <dgm:pt modelId="{D731AB7C-30A6-4B61-A03E-5568D517D7C4}" type="pres">
      <dgm:prSet presAssocID="{EEC11C94-DC25-4B50-BC6F-3BA0E24D984C}" presName="compNode" presStyleCnt="0"/>
      <dgm:spPr/>
    </dgm:pt>
    <dgm:pt modelId="{D270BC92-1F31-40AA-9D2D-E5A7906FBDD1}" type="pres">
      <dgm:prSet presAssocID="{EEC11C94-DC25-4B50-BC6F-3BA0E24D984C}" presName="bgRect" presStyleLbl="bgShp" presStyleIdx="3" presStyleCnt="5"/>
      <dgm:spPr/>
    </dgm:pt>
    <dgm:pt modelId="{C0106CDC-4A25-440B-A303-AA46396E45B9}" type="pres">
      <dgm:prSet presAssocID="{EEC11C94-DC25-4B50-BC6F-3BA0E24D984C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ers"/>
        </a:ext>
      </dgm:extLst>
    </dgm:pt>
    <dgm:pt modelId="{5948372A-9BDD-4D84-860D-B573E900AF37}" type="pres">
      <dgm:prSet presAssocID="{EEC11C94-DC25-4B50-BC6F-3BA0E24D984C}" presName="spaceRect" presStyleCnt="0"/>
      <dgm:spPr/>
    </dgm:pt>
    <dgm:pt modelId="{5E64147E-667C-4895-AA8A-7D670D4E6FF8}" type="pres">
      <dgm:prSet presAssocID="{EEC11C94-DC25-4B50-BC6F-3BA0E24D984C}" presName="parTx" presStyleLbl="revTx" presStyleIdx="3" presStyleCnt="5">
        <dgm:presLayoutVars>
          <dgm:chMax val="0"/>
          <dgm:chPref val="0"/>
        </dgm:presLayoutVars>
      </dgm:prSet>
      <dgm:spPr/>
    </dgm:pt>
    <dgm:pt modelId="{4E3F6897-6177-47F7-AA8F-5A21BB4FA0CB}" type="pres">
      <dgm:prSet presAssocID="{E4FDB8E5-0818-4D65-977C-00CFC63E1454}" presName="sibTrans" presStyleCnt="0"/>
      <dgm:spPr/>
    </dgm:pt>
    <dgm:pt modelId="{0F567786-8D19-4CBD-87F6-43E9FE43B11A}" type="pres">
      <dgm:prSet presAssocID="{5860230A-996F-4FAE-B7F8-2B169F8A9A9B}" presName="compNode" presStyleCnt="0"/>
      <dgm:spPr/>
    </dgm:pt>
    <dgm:pt modelId="{06C3FECD-8BCB-4C3A-B5E1-19975515DE81}" type="pres">
      <dgm:prSet presAssocID="{5860230A-996F-4FAE-B7F8-2B169F8A9A9B}" presName="bgRect" presStyleLbl="bgShp" presStyleIdx="4" presStyleCnt="5"/>
      <dgm:spPr/>
    </dgm:pt>
    <dgm:pt modelId="{CE5E78A9-07B3-41EE-9EB3-DAE4004005AB}" type="pres">
      <dgm:prSet presAssocID="{5860230A-996F-4FAE-B7F8-2B169F8A9A9B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oup of People"/>
        </a:ext>
      </dgm:extLst>
    </dgm:pt>
    <dgm:pt modelId="{0FF5EE29-EB2C-4A20-8CFD-A10C1A347909}" type="pres">
      <dgm:prSet presAssocID="{5860230A-996F-4FAE-B7F8-2B169F8A9A9B}" presName="spaceRect" presStyleCnt="0"/>
      <dgm:spPr/>
    </dgm:pt>
    <dgm:pt modelId="{DA6D8928-3063-4C97-AC08-504A206BD3B3}" type="pres">
      <dgm:prSet presAssocID="{5860230A-996F-4FAE-B7F8-2B169F8A9A9B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14F3A20C-A079-42DC-8B59-79116739A581}" srcId="{8FA112E3-7EC5-4579-8DEB-C6201D6711A3}" destId="{EEC11C94-DC25-4B50-BC6F-3BA0E24D984C}" srcOrd="3" destOrd="0" parTransId="{34AB2725-3670-4D21-A7BC-D2D76AFC06F2}" sibTransId="{E4FDB8E5-0818-4D65-977C-00CFC63E1454}"/>
    <dgm:cxn modelId="{BAFCAB26-5B11-4492-88DA-3CDC7EAFD818}" type="presOf" srcId="{5860230A-996F-4FAE-B7F8-2B169F8A9A9B}" destId="{DA6D8928-3063-4C97-AC08-504A206BD3B3}" srcOrd="0" destOrd="0" presId="urn:microsoft.com/office/officeart/2018/2/layout/IconVerticalSolidList"/>
    <dgm:cxn modelId="{888D3942-9168-499E-8A50-1C5AC15B88CE}" type="presOf" srcId="{709B6F1C-135F-4ADE-87D9-F09A9AA97219}" destId="{37DDD5EA-C6A2-4E88-ABA9-447ADB45C1C2}" srcOrd="0" destOrd="0" presId="urn:microsoft.com/office/officeart/2018/2/layout/IconVerticalSolidList"/>
    <dgm:cxn modelId="{1196F753-988E-4C04-94D4-0D4724D91EA4}" type="presOf" srcId="{8FA112E3-7EC5-4579-8DEB-C6201D6711A3}" destId="{88ECF0B7-A7AD-4313-8CED-2B7979622E60}" srcOrd="0" destOrd="0" presId="urn:microsoft.com/office/officeart/2018/2/layout/IconVerticalSolidList"/>
    <dgm:cxn modelId="{77FC9B8F-4890-4515-B3B9-45DFFBF98A5A}" srcId="{8FA112E3-7EC5-4579-8DEB-C6201D6711A3}" destId="{FA83DB8F-9FEB-422A-BADB-84B4791617F9}" srcOrd="0" destOrd="0" parTransId="{F9EB3C6B-C7BC-485C-86D9-F3941FC722DE}" sibTransId="{F35C56C7-4EBC-400D-9F83-232FDBDA996D}"/>
    <dgm:cxn modelId="{0869779A-AB3A-4104-82D1-A2B23E22FE33}" srcId="{8FA112E3-7EC5-4579-8DEB-C6201D6711A3}" destId="{EB708C99-31BE-40D0-9315-73CB59C03EA8}" srcOrd="2" destOrd="0" parTransId="{CEBE4B51-667D-4078-8EC6-21FF397E3D9D}" sibTransId="{97547679-31D6-4B91-A3E7-5CD8B79049E1}"/>
    <dgm:cxn modelId="{B65013C8-E83B-4D28-B8DA-58A172F0E4BA}" type="presOf" srcId="{EB708C99-31BE-40D0-9315-73CB59C03EA8}" destId="{0124C9BE-C4F0-48D0-981B-F12A696BB038}" srcOrd="0" destOrd="0" presId="urn:microsoft.com/office/officeart/2018/2/layout/IconVerticalSolidList"/>
    <dgm:cxn modelId="{31F524D2-197B-499B-B7C4-5FD5416CE2B9}" srcId="{8FA112E3-7EC5-4579-8DEB-C6201D6711A3}" destId="{709B6F1C-135F-4ADE-87D9-F09A9AA97219}" srcOrd="1" destOrd="0" parTransId="{3F8802DC-9315-46B6-B07D-88BB1F410F67}" sibTransId="{55C59399-5326-4668-B8BD-EEA8E488792D}"/>
    <dgm:cxn modelId="{1739A7D2-19E1-4A8D-98E4-F6C4D3529359}" type="presOf" srcId="{FA83DB8F-9FEB-422A-BADB-84B4791617F9}" destId="{0B317B2B-0B1E-4A28-879A-AC7D1230D5F4}" srcOrd="0" destOrd="0" presId="urn:microsoft.com/office/officeart/2018/2/layout/IconVerticalSolidList"/>
    <dgm:cxn modelId="{B09D2DE2-ABBA-4712-A67F-31633ACCEC0C}" type="presOf" srcId="{EEC11C94-DC25-4B50-BC6F-3BA0E24D984C}" destId="{5E64147E-667C-4895-AA8A-7D670D4E6FF8}" srcOrd="0" destOrd="0" presId="urn:microsoft.com/office/officeart/2018/2/layout/IconVerticalSolidList"/>
    <dgm:cxn modelId="{58DF88E2-CDDC-4BBA-B438-915D4FBBDE31}" srcId="{8FA112E3-7EC5-4579-8DEB-C6201D6711A3}" destId="{5860230A-996F-4FAE-B7F8-2B169F8A9A9B}" srcOrd="4" destOrd="0" parTransId="{57C55C82-1303-455E-8F65-6DA210521A56}" sibTransId="{1AC1059F-1682-44D4-9B20-8F9685DDF89F}"/>
    <dgm:cxn modelId="{1F241C8A-D9FA-4B3D-A31E-D97C6FD6253C}" type="presParOf" srcId="{88ECF0B7-A7AD-4313-8CED-2B7979622E60}" destId="{F4FE714E-41CF-4495-823C-AA312F26772A}" srcOrd="0" destOrd="0" presId="urn:microsoft.com/office/officeart/2018/2/layout/IconVerticalSolidList"/>
    <dgm:cxn modelId="{21508C06-3E35-4BA5-BAF8-6DB7A32F12FC}" type="presParOf" srcId="{F4FE714E-41CF-4495-823C-AA312F26772A}" destId="{E4AD8943-EB9D-4E80-AB39-360B284CC86B}" srcOrd="0" destOrd="0" presId="urn:microsoft.com/office/officeart/2018/2/layout/IconVerticalSolidList"/>
    <dgm:cxn modelId="{7DC8D54D-50CF-4017-BE9D-0C3C9551554C}" type="presParOf" srcId="{F4FE714E-41CF-4495-823C-AA312F26772A}" destId="{24CC06D2-9233-487B-A4F5-3B97015A12D3}" srcOrd="1" destOrd="0" presId="urn:microsoft.com/office/officeart/2018/2/layout/IconVerticalSolidList"/>
    <dgm:cxn modelId="{486C5878-9BB5-4AF0-8B17-8BC595ACA8D7}" type="presParOf" srcId="{F4FE714E-41CF-4495-823C-AA312F26772A}" destId="{E3E912B7-37DA-41AE-9AF8-5F2199A81D93}" srcOrd="2" destOrd="0" presId="urn:microsoft.com/office/officeart/2018/2/layout/IconVerticalSolidList"/>
    <dgm:cxn modelId="{16E8400C-98A4-48F9-8A34-B35778BA51ED}" type="presParOf" srcId="{F4FE714E-41CF-4495-823C-AA312F26772A}" destId="{0B317B2B-0B1E-4A28-879A-AC7D1230D5F4}" srcOrd="3" destOrd="0" presId="urn:microsoft.com/office/officeart/2018/2/layout/IconVerticalSolidList"/>
    <dgm:cxn modelId="{F7A0D74B-A409-4778-BABC-E8555F44EE7B}" type="presParOf" srcId="{88ECF0B7-A7AD-4313-8CED-2B7979622E60}" destId="{5227BC3E-1C08-4C31-8D28-613532092C07}" srcOrd="1" destOrd="0" presId="urn:microsoft.com/office/officeart/2018/2/layout/IconVerticalSolidList"/>
    <dgm:cxn modelId="{7CADAAFF-7A00-4B54-BA8F-C3317B2B5399}" type="presParOf" srcId="{88ECF0B7-A7AD-4313-8CED-2B7979622E60}" destId="{4E019E3A-53BA-411E-BD2D-A7EB74A72401}" srcOrd="2" destOrd="0" presId="urn:microsoft.com/office/officeart/2018/2/layout/IconVerticalSolidList"/>
    <dgm:cxn modelId="{640108D0-EAD1-4F7E-AB5C-3205E989C70D}" type="presParOf" srcId="{4E019E3A-53BA-411E-BD2D-A7EB74A72401}" destId="{C42A1141-AB43-49AA-B635-49D8C54AF8BC}" srcOrd="0" destOrd="0" presId="urn:microsoft.com/office/officeart/2018/2/layout/IconVerticalSolidList"/>
    <dgm:cxn modelId="{02E9E376-8AF4-4BA7-BAC7-9F103241F51D}" type="presParOf" srcId="{4E019E3A-53BA-411E-BD2D-A7EB74A72401}" destId="{A93CCB72-F9A2-431B-8D97-BF29E9ED1976}" srcOrd="1" destOrd="0" presId="urn:microsoft.com/office/officeart/2018/2/layout/IconVerticalSolidList"/>
    <dgm:cxn modelId="{C4EB0977-3DDE-459E-9146-D68DE93F7285}" type="presParOf" srcId="{4E019E3A-53BA-411E-BD2D-A7EB74A72401}" destId="{8D79E351-625F-4775-A762-B81CF2549462}" srcOrd="2" destOrd="0" presId="urn:microsoft.com/office/officeart/2018/2/layout/IconVerticalSolidList"/>
    <dgm:cxn modelId="{5376B027-C81E-4579-9770-9B08CF5FBABA}" type="presParOf" srcId="{4E019E3A-53BA-411E-BD2D-A7EB74A72401}" destId="{37DDD5EA-C6A2-4E88-ABA9-447ADB45C1C2}" srcOrd="3" destOrd="0" presId="urn:microsoft.com/office/officeart/2018/2/layout/IconVerticalSolidList"/>
    <dgm:cxn modelId="{91A9C7FA-9FD6-437C-8EA0-28F9A3FE1947}" type="presParOf" srcId="{88ECF0B7-A7AD-4313-8CED-2B7979622E60}" destId="{5AB8AF69-A02C-47FB-BF02-3EB3D6561AD7}" srcOrd="3" destOrd="0" presId="urn:microsoft.com/office/officeart/2018/2/layout/IconVerticalSolidList"/>
    <dgm:cxn modelId="{85D5D509-B184-4D17-816B-0C509400391E}" type="presParOf" srcId="{88ECF0B7-A7AD-4313-8CED-2B7979622E60}" destId="{3BB86DDE-6AE8-4CAA-871E-4F5F0E8777DD}" srcOrd="4" destOrd="0" presId="urn:microsoft.com/office/officeart/2018/2/layout/IconVerticalSolidList"/>
    <dgm:cxn modelId="{B4323D32-F92F-4099-B549-F2928826C93E}" type="presParOf" srcId="{3BB86DDE-6AE8-4CAA-871E-4F5F0E8777DD}" destId="{41FEB194-892C-4E9C-B5B8-0C41D32D091B}" srcOrd="0" destOrd="0" presId="urn:microsoft.com/office/officeart/2018/2/layout/IconVerticalSolidList"/>
    <dgm:cxn modelId="{73788986-01BF-4D8B-92B3-5CA4A1486E46}" type="presParOf" srcId="{3BB86DDE-6AE8-4CAA-871E-4F5F0E8777DD}" destId="{C5B76309-5D20-4C2D-8097-C662F24EA313}" srcOrd="1" destOrd="0" presId="urn:microsoft.com/office/officeart/2018/2/layout/IconVerticalSolidList"/>
    <dgm:cxn modelId="{E2960409-AA4A-435C-9E0D-87E7EC77008A}" type="presParOf" srcId="{3BB86DDE-6AE8-4CAA-871E-4F5F0E8777DD}" destId="{D00981D8-B830-475B-A724-FCECA62309A1}" srcOrd="2" destOrd="0" presId="urn:microsoft.com/office/officeart/2018/2/layout/IconVerticalSolidList"/>
    <dgm:cxn modelId="{6DA17E1E-ED35-468B-85B0-3CED075ADD5A}" type="presParOf" srcId="{3BB86DDE-6AE8-4CAA-871E-4F5F0E8777DD}" destId="{0124C9BE-C4F0-48D0-981B-F12A696BB038}" srcOrd="3" destOrd="0" presId="urn:microsoft.com/office/officeart/2018/2/layout/IconVerticalSolidList"/>
    <dgm:cxn modelId="{60DB68CA-0F79-4D40-A52E-CCC650A31841}" type="presParOf" srcId="{88ECF0B7-A7AD-4313-8CED-2B7979622E60}" destId="{4216F06C-F18C-4AC8-949E-AF6481DDD649}" srcOrd="5" destOrd="0" presId="urn:microsoft.com/office/officeart/2018/2/layout/IconVerticalSolidList"/>
    <dgm:cxn modelId="{02BAB9E9-4A20-4C32-8A3A-1B6E3AA36D98}" type="presParOf" srcId="{88ECF0B7-A7AD-4313-8CED-2B7979622E60}" destId="{D731AB7C-30A6-4B61-A03E-5568D517D7C4}" srcOrd="6" destOrd="0" presId="urn:microsoft.com/office/officeart/2018/2/layout/IconVerticalSolidList"/>
    <dgm:cxn modelId="{CE6D9226-CA99-42B2-903E-4CAB4C2B30CE}" type="presParOf" srcId="{D731AB7C-30A6-4B61-A03E-5568D517D7C4}" destId="{D270BC92-1F31-40AA-9D2D-E5A7906FBDD1}" srcOrd="0" destOrd="0" presId="urn:microsoft.com/office/officeart/2018/2/layout/IconVerticalSolidList"/>
    <dgm:cxn modelId="{00D6E4ED-DA32-4B4E-B3BD-675B8D7DE9F0}" type="presParOf" srcId="{D731AB7C-30A6-4B61-A03E-5568D517D7C4}" destId="{C0106CDC-4A25-440B-A303-AA46396E45B9}" srcOrd="1" destOrd="0" presId="urn:microsoft.com/office/officeart/2018/2/layout/IconVerticalSolidList"/>
    <dgm:cxn modelId="{D2DB76CB-D8F6-4159-BF11-7DD374469A41}" type="presParOf" srcId="{D731AB7C-30A6-4B61-A03E-5568D517D7C4}" destId="{5948372A-9BDD-4D84-860D-B573E900AF37}" srcOrd="2" destOrd="0" presId="urn:microsoft.com/office/officeart/2018/2/layout/IconVerticalSolidList"/>
    <dgm:cxn modelId="{24A3475E-16D9-4EF8-B219-CE2D8D61094B}" type="presParOf" srcId="{D731AB7C-30A6-4B61-A03E-5568D517D7C4}" destId="{5E64147E-667C-4895-AA8A-7D670D4E6FF8}" srcOrd="3" destOrd="0" presId="urn:microsoft.com/office/officeart/2018/2/layout/IconVerticalSolidList"/>
    <dgm:cxn modelId="{876C6992-4B6E-4438-99EC-522BBE6AC9A9}" type="presParOf" srcId="{88ECF0B7-A7AD-4313-8CED-2B7979622E60}" destId="{4E3F6897-6177-47F7-AA8F-5A21BB4FA0CB}" srcOrd="7" destOrd="0" presId="urn:microsoft.com/office/officeart/2018/2/layout/IconVerticalSolidList"/>
    <dgm:cxn modelId="{A9C94857-87BB-4977-A9D9-9883144861F9}" type="presParOf" srcId="{88ECF0B7-A7AD-4313-8CED-2B7979622E60}" destId="{0F567786-8D19-4CBD-87F6-43E9FE43B11A}" srcOrd="8" destOrd="0" presId="urn:microsoft.com/office/officeart/2018/2/layout/IconVerticalSolidList"/>
    <dgm:cxn modelId="{E494B42B-805A-412E-9AC9-F64D9A3437A0}" type="presParOf" srcId="{0F567786-8D19-4CBD-87F6-43E9FE43B11A}" destId="{06C3FECD-8BCB-4C3A-B5E1-19975515DE81}" srcOrd="0" destOrd="0" presId="urn:microsoft.com/office/officeart/2018/2/layout/IconVerticalSolidList"/>
    <dgm:cxn modelId="{FB0C6A27-BFA9-48EC-B332-0C69F7F124DA}" type="presParOf" srcId="{0F567786-8D19-4CBD-87F6-43E9FE43B11A}" destId="{CE5E78A9-07B3-41EE-9EB3-DAE4004005AB}" srcOrd="1" destOrd="0" presId="urn:microsoft.com/office/officeart/2018/2/layout/IconVerticalSolidList"/>
    <dgm:cxn modelId="{97B90C75-2C29-4F34-B359-CFD3C888C8A7}" type="presParOf" srcId="{0F567786-8D19-4CBD-87F6-43E9FE43B11A}" destId="{0FF5EE29-EB2C-4A20-8CFD-A10C1A347909}" srcOrd="2" destOrd="0" presId="urn:microsoft.com/office/officeart/2018/2/layout/IconVerticalSolidList"/>
    <dgm:cxn modelId="{C418D3CE-0AC2-446A-B3C4-17AB90804D8A}" type="presParOf" srcId="{0F567786-8D19-4CBD-87F6-43E9FE43B11A}" destId="{DA6D8928-3063-4C97-AC08-504A206BD3B3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66C3C84-65D5-4D4B-82C0-DB80EA019E98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43C3A829-FF77-4131-9842-65749A7FC6B2}">
      <dgm:prSet/>
      <dgm:spPr/>
      <dgm:t>
        <a:bodyPr/>
        <a:lstStyle/>
        <a:p>
          <a:r>
            <a:rPr lang="en-US"/>
            <a:t>Speech: Stuttering, articulation problems.</a:t>
          </a:r>
        </a:p>
      </dgm:t>
    </dgm:pt>
    <dgm:pt modelId="{1403A585-605D-4E3E-8645-5698ED966B72}" type="parTrans" cxnId="{279673F1-386A-417B-BEE0-83DA2D8FA609}">
      <dgm:prSet/>
      <dgm:spPr/>
      <dgm:t>
        <a:bodyPr/>
        <a:lstStyle/>
        <a:p>
          <a:endParaRPr lang="en-US"/>
        </a:p>
      </dgm:t>
    </dgm:pt>
    <dgm:pt modelId="{F3479424-9631-41F9-817C-5A8056F2E6DF}" type="sibTrans" cxnId="{279673F1-386A-417B-BEE0-83DA2D8FA609}">
      <dgm:prSet/>
      <dgm:spPr/>
      <dgm:t>
        <a:bodyPr/>
        <a:lstStyle/>
        <a:p>
          <a:endParaRPr lang="en-US"/>
        </a:p>
      </dgm:t>
    </dgm:pt>
    <dgm:pt modelId="{1D8EC56A-D99F-4D98-9DB9-9C9A6BD5A512}">
      <dgm:prSet/>
      <dgm:spPr/>
      <dgm:t>
        <a:bodyPr/>
        <a:lstStyle/>
        <a:p>
          <a:r>
            <a:rPr lang="en-US"/>
            <a:t>Language: Aphasia, developmental disorders.</a:t>
          </a:r>
        </a:p>
      </dgm:t>
    </dgm:pt>
    <dgm:pt modelId="{AF2643EC-E994-46E4-B0E2-C47C1C4154A5}" type="parTrans" cxnId="{D77AC2F2-FF64-4BEE-AF41-805E1674BE53}">
      <dgm:prSet/>
      <dgm:spPr/>
      <dgm:t>
        <a:bodyPr/>
        <a:lstStyle/>
        <a:p>
          <a:endParaRPr lang="en-US"/>
        </a:p>
      </dgm:t>
    </dgm:pt>
    <dgm:pt modelId="{74A1B2BF-6992-43B4-93B1-3158FBB18D7A}" type="sibTrans" cxnId="{D77AC2F2-FF64-4BEE-AF41-805E1674BE53}">
      <dgm:prSet/>
      <dgm:spPr/>
      <dgm:t>
        <a:bodyPr/>
        <a:lstStyle/>
        <a:p>
          <a:endParaRPr lang="en-US"/>
        </a:p>
      </dgm:t>
    </dgm:pt>
    <dgm:pt modelId="{CE7EDE36-5922-4D28-B93B-3CEF6C9D2839}">
      <dgm:prSet/>
      <dgm:spPr/>
      <dgm:t>
        <a:bodyPr/>
        <a:lstStyle/>
        <a:p>
          <a:r>
            <a:rPr lang="en-US"/>
            <a:t>Communication: Autism, social difficulties.</a:t>
          </a:r>
        </a:p>
      </dgm:t>
    </dgm:pt>
    <dgm:pt modelId="{1F9A2728-3838-4FDE-8AF8-856F940DDDD9}" type="parTrans" cxnId="{43193791-087C-44F3-9421-8C8E44EC6809}">
      <dgm:prSet/>
      <dgm:spPr/>
      <dgm:t>
        <a:bodyPr/>
        <a:lstStyle/>
        <a:p>
          <a:endParaRPr lang="en-US"/>
        </a:p>
      </dgm:t>
    </dgm:pt>
    <dgm:pt modelId="{E751E986-C1B5-4A27-8969-CFC7D5A5053C}" type="sibTrans" cxnId="{43193791-087C-44F3-9421-8C8E44EC6809}">
      <dgm:prSet/>
      <dgm:spPr/>
      <dgm:t>
        <a:bodyPr/>
        <a:lstStyle/>
        <a:p>
          <a:endParaRPr lang="en-US"/>
        </a:p>
      </dgm:t>
    </dgm:pt>
    <dgm:pt modelId="{311DC7BC-3EDE-48D6-9063-17C5D8070DA0}">
      <dgm:prSet/>
      <dgm:spPr/>
      <dgm:t>
        <a:bodyPr/>
        <a:lstStyle/>
        <a:p>
          <a:r>
            <a:rPr lang="en-US"/>
            <a:t>Swallowing: Dysphagia.</a:t>
          </a:r>
        </a:p>
      </dgm:t>
    </dgm:pt>
    <dgm:pt modelId="{51C0202B-64B0-486D-AC96-A699F24D44FC}" type="parTrans" cxnId="{480C014A-A897-43A1-82C9-AE64BF33C490}">
      <dgm:prSet/>
      <dgm:spPr/>
      <dgm:t>
        <a:bodyPr/>
        <a:lstStyle/>
        <a:p>
          <a:endParaRPr lang="en-US"/>
        </a:p>
      </dgm:t>
    </dgm:pt>
    <dgm:pt modelId="{EA8AAC29-9728-4646-9107-7579EFC7687C}" type="sibTrans" cxnId="{480C014A-A897-43A1-82C9-AE64BF33C490}">
      <dgm:prSet/>
      <dgm:spPr/>
      <dgm:t>
        <a:bodyPr/>
        <a:lstStyle/>
        <a:p>
          <a:endParaRPr lang="en-US"/>
        </a:p>
      </dgm:t>
    </dgm:pt>
    <dgm:pt modelId="{8EBF601D-AA26-4FF1-BBE8-7AC76DC97631}" type="pres">
      <dgm:prSet presAssocID="{366C3C84-65D5-4D4B-82C0-DB80EA019E98}" presName="linear" presStyleCnt="0">
        <dgm:presLayoutVars>
          <dgm:animLvl val="lvl"/>
          <dgm:resizeHandles val="exact"/>
        </dgm:presLayoutVars>
      </dgm:prSet>
      <dgm:spPr/>
    </dgm:pt>
    <dgm:pt modelId="{188B55A8-1AD7-4681-8FC3-EE843D65C25C}" type="pres">
      <dgm:prSet presAssocID="{43C3A829-FF77-4131-9842-65749A7FC6B2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3ADE516E-B0BF-4E9F-8757-5C2B650E487E}" type="pres">
      <dgm:prSet presAssocID="{F3479424-9631-41F9-817C-5A8056F2E6DF}" presName="spacer" presStyleCnt="0"/>
      <dgm:spPr/>
    </dgm:pt>
    <dgm:pt modelId="{EED5385D-C6E4-4223-A0FB-7603DFDA6D53}" type="pres">
      <dgm:prSet presAssocID="{1D8EC56A-D99F-4D98-9DB9-9C9A6BD5A512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1B2F30B5-15E2-43DB-8CEE-09CDC1583AC0}" type="pres">
      <dgm:prSet presAssocID="{74A1B2BF-6992-43B4-93B1-3158FBB18D7A}" presName="spacer" presStyleCnt="0"/>
      <dgm:spPr/>
    </dgm:pt>
    <dgm:pt modelId="{8E7DA83B-0AAE-44A1-894F-2C4D3DDA746A}" type="pres">
      <dgm:prSet presAssocID="{CE7EDE36-5922-4D28-B93B-3CEF6C9D2839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93480F36-D163-4A07-A4BF-A4E0167DD2B4}" type="pres">
      <dgm:prSet presAssocID="{E751E986-C1B5-4A27-8969-CFC7D5A5053C}" presName="spacer" presStyleCnt="0"/>
      <dgm:spPr/>
    </dgm:pt>
    <dgm:pt modelId="{D723B4F5-C09C-4E92-AF37-95F5FF90B649}" type="pres">
      <dgm:prSet presAssocID="{311DC7BC-3EDE-48D6-9063-17C5D8070DA0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D1A76D07-BA96-48E4-8631-D125E6CBA79D}" type="presOf" srcId="{CE7EDE36-5922-4D28-B93B-3CEF6C9D2839}" destId="{8E7DA83B-0AAE-44A1-894F-2C4D3DDA746A}" srcOrd="0" destOrd="0" presId="urn:microsoft.com/office/officeart/2005/8/layout/vList2"/>
    <dgm:cxn modelId="{7EF54E3B-94CD-4BC3-82BC-00FD3C8C4F3C}" type="presOf" srcId="{1D8EC56A-D99F-4D98-9DB9-9C9A6BD5A512}" destId="{EED5385D-C6E4-4223-A0FB-7603DFDA6D53}" srcOrd="0" destOrd="0" presId="urn:microsoft.com/office/officeart/2005/8/layout/vList2"/>
    <dgm:cxn modelId="{480C014A-A897-43A1-82C9-AE64BF33C490}" srcId="{366C3C84-65D5-4D4B-82C0-DB80EA019E98}" destId="{311DC7BC-3EDE-48D6-9063-17C5D8070DA0}" srcOrd="3" destOrd="0" parTransId="{51C0202B-64B0-486D-AC96-A699F24D44FC}" sibTransId="{EA8AAC29-9728-4646-9107-7579EFC7687C}"/>
    <dgm:cxn modelId="{58BFC38A-1535-4895-95EF-082C4CF7C162}" type="presOf" srcId="{43C3A829-FF77-4131-9842-65749A7FC6B2}" destId="{188B55A8-1AD7-4681-8FC3-EE843D65C25C}" srcOrd="0" destOrd="0" presId="urn:microsoft.com/office/officeart/2005/8/layout/vList2"/>
    <dgm:cxn modelId="{43193791-087C-44F3-9421-8C8E44EC6809}" srcId="{366C3C84-65D5-4D4B-82C0-DB80EA019E98}" destId="{CE7EDE36-5922-4D28-B93B-3CEF6C9D2839}" srcOrd="2" destOrd="0" parTransId="{1F9A2728-3838-4FDE-8AF8-856F940DDDD9}" sibTransId="{E751E986-C1B5-4A27-8969-CFC7D5A5053C}"/>
    <dgm:cxn modelId="{6B4BE598-A1A6-4D8D-9B1F-6662AE5E00D7}" type="presOf" srcId="{311DC7BC-3EDE-48D6-9063-17C5D8070DA0}" destId="{D723B4F5-C09C-4E92-AF37-95F5FF90B649}" srcOrd="0" destOrd="0" presId="urn:microsoft.com/office/officeart/2005/8/layout/vList2"/>
    <dgm:cxn modelId="{D6A2B9D8-8933-4431-84F8-F85945566581}" type="presOf" srcId="{366C3C84-65D5-4D4B-82C0-DB80EA019E98}" destId="{8EBF601D-AA26-4FF1-BBE8-7AC76DC97631}" srcOrd="0" destOrd="0" presId="urn:microsoft.com/office/officeart/2005/8/layout/vList2"/>
    <dgm:cxn modelId="{279673F1-386A-417B-BEE0-83DA2D8FA609}" srcId="{366C3C84-65D5-4D4B-82C0-DB80EA019E98}" destId="{43C3A829-FF77-4131-9842-65749A7FC6B2}" srcOrd="0" destOrd="0" parTransId="{1403A585-605D-4E3E-8645-5698ED966B72}" sibTransId="{F3479424-9631-41F9-817C-5A8056F2E6DF}"/>
    <dgm:cxn modelId="{D77AC2F2-FF64-4BEE-AF41-805E1674BE53}" srcId="{366C3C84-65D5-4D4B-82C0-DB80EA019E98}" destId="{1D8EC56A-D99F-4D98-9DB9-9C9A6BD5A512}" srcOrd="1" destOrd="0" parTransId="{AF2643EC-E994-46E4-B0E2-C47C1C4154A5}" sibTransId="{74A1B2BF-6992-43B4-93B1-3158FBB18D7A}"/>
    <dgm:cxn modelId="{0DB1563C-8CE5-4EDF-B46C-061403A7EF7A}" type="presParOf" srcId="{8EBF601D-AA26-4FF1-BBE8-7AC76DC97631}" destId="{188B55A8-1AD7-4681-8FC3-EE843D65C25C}" srcOrd="0" destOrd="0" presId="urn:microsoft.com/office/officeart/2005/8/layout/vList2"/>
    <dgm:cxn modelId="{F3203364-8EE5-4D72-BAD5-3D9E0D33166F}" type="presParOf" srcId="{8EBF601D-AA26-4FF1-BBE8-7AC76DC97631}" destId="{3ADE516E-B0BF-4E9F-8757-5C2B650E487E}" srcOrd="1" destOrd="0" presId="urn:microsoft.com/office/officeart/2005/8/layout/vList2"/>
    <dgm:cxn modelId="{0721A59D-E2B1-4B17-985D-DE05CF95380E}" type="presParOf" srcId="{8EBF601D-AA26-4FF1-BBE8-7AC76DC97631}" destId="{EED5385D-C6E4-4223-A0FB-7603DFDA6D53}" srcOrd="2" destOrd="0" presId="urn:microsoft.com/office/officeart/2005/8/layout/vList2"/>
    <dgm:cxn modelId="{1DF2E60A-E103-44E0-92F8-E13E4D7A182E}" type="presParOf" srcId="{8EBF601D-AA26-4FF1-BBE8-7AC76DC97631}" destId="{1B2F30B5-15E2-43DB-8CEE-09CDC1583AC0}" srcOrd="3" destOrd="0" presId="urn:microsoft.com/office/officeart/2005/8/layout/vList2"/>
    <dgm:cxn modelId="{7610C341-0408-4952-9031-E0641700BD01}" type="presParOf" srcId="{8EBF601D-AA26-4FF1-BBE8-7AC76DC97631}" destId="{8E7DA83B-0AAE-44A1-894F-2C4D3DDA746A}" srcOrd="4" destOrd="0" presId="urn:microsoft.com/office/officeart/2005/8/layout/vList2"/>
    <dgm:cxn modelId="{E028B071-86C8-4217-B1D8-802C94E6DDA5}" type="presParOf" srcId="{8EBF601D-AA26-4FF1-BBE8-7AC76DC97631}" destId="{93480F36-D163-4A07-A4BF-A4E0167DD2B4}" srcOrd="5" destOrd="0" presId="urn:microsoft.com/office/officeart/2005/8/layout/vList2"/>
    <dgm:cxn modelId="{01867CF6-6D52-4524-88B4-3181073EB963}" type="presParOf" srcId="{8EBF601D-AA26-4FF1-BBE8-7AC76DC97631}" destId="{D723B4F5-C09C-4E92-AF37-95F5FF90B64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4AD8491-02F1-48A9-B8B7-A0BF9A2056F4}" type="doc">
      <dgm:prSet loTypeId="urn:microsoft.com/office/officeart/2008/layout/LinedList" loCatId="list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en-US"/>
        </a:p>
      </dgm:t>
    </dgm:pt>
    <dgm:pt modelId="{640AA8D2-B118-4B23-A1FC-8D707F3B514E}">
      <dgm:prSet/>
      <dgm:spPr/>
      <dgm:t>
        <a:bodyPr/>
        <a:lstStyle/>
        <a:p>
          <a:r>
            <a:rPr lang="en-US"/>
            <a:t>Split into small groups.</a:t>
          </a:r>
        </a:p>
      </dgm:t>
    </dgm:pt>
    <dgm:pt modelId="{64C128E1-B905-497B-B655-53CC1A21DD98}" type="parTrans" cxnId="{5935238F-22D3-4899-95DD-77530BB39E69}">
      <dgm:prSet/>
      <dgm:spPr/>
      <dgm:t>
        <a:bodyPr/>
        <a:lstStyle/>
        <a:p>
          <a:endParaRPr lang="en-US"/>
        </a:p>
      </dgm:t>
    </dgm:pt>
    <dgm:pt modelId="{707E671C-692D-497A-B952-AD2EF4CCA94F}" type="sibTrans" cxnId="{5935238F-22D3-4899-95DD-77530BB39E69}">
      <dgm:prSet/>
      <dgm:spPr/>
      <dgm:t>
        <a:bodyPr/>
        <a:lstStyle/>
        <a:p>
          <a:endParaRPr lang="en-US"/>
        </a:p>
      </dgm:t>
    </dgm:pt>
    <dgm:pt modelId="{BC21523A-90BF-4125-A750-8A875BC047A7}">
      <dgm:prSet/>
      <dgm:spPr/>
      <dgm:t>
        <a:bodyPr/>
        <a:lstStyle/>
        <a:p>
          <a:r>
            <a:rPr lang="en-US"/>
            <a:t>Scenario: Ask for something using only gestures.</a:t>
          </a:r>
        </a:p>
      </dgm:t>
    </dgm:pt>
    <dgm:pt modelId="{C1B4E2B9-1E0B-4E42-A692-94DE73EB466A}" type="parTrans" cxnId="{3A7F9114-AFFC-4402-AE86-8DF598E94639}">
      <dgm:prSet/>
      <dgm:spPr/>
      <dgm:t>
        <a:bodyPr/>
        <a:lstStyle/>
        <a:p>
          <a:endParaRPr lang="en-US"/>
        </a:p>
      </dgm:t>
    </dgm:pt>
    <dgm:pt modelId="{025B6F95-1D19-4D6A-BA4E-1F58F506F040}" type="sibTrans" cxnId="{3A7F9114-AFFC-4402-AE86-8DF598E94639}">
      <dgm:prSet/>
      <dgm:spPr/>
      <dgm:t>
        <a:bodyPr/>
        <a:lstStyle/>
        <a:p>
          <a:endParaRPr lang="en-US"/>
        </a:p>
      </dgm:t>
    </dgm:pt>
    <dgm:pt modelId="{7567C9FE-BAEA-41D8-A25B-2A15440EBBD6}">
      <dgm:prSet/>
      <dgm:spPr/>
      <dgm:t>
        <a:bodyPr/>
        <a:lstStyle/>
        <a:p>
          <a:r>
            <a:rPr lang="en-US"/>
            <a:t>Reflect: What skills did you use?</a:t>
          </a:r>
        </a:p>
      </dgm:t>
    </dgm:pt>
    <dgm:pt modelId="{3BF7EE15-3B73-4C4C-95C2-E5E683F423CA}" type="parTrans" cxnId="{2491F01B-8DA9-4982-8D50-42B80322F652}">
      <dgm:prSet/>
      <dgm:spPr/>
      <dgm:t>
        <a:bodyPr/>
        <a:lstStyle/>
        <a:p>
          <a:endParaRPr lang="en-US"/>
        </a:p>
      </dgm:t>
    </dgm:pt>
    <dgm:pt modelId="{69DF0969-668F-488F-B570-77ECF58E086A}" type="sibTrans" cxnId="{2491F01B-8DA9-4982-8D50-42B80322F652}">
      <dgm:prSet/>
      <dgm:spPr/>
      <dgm:t>
        <a:bodyPr/>
        <a:lstStyle/>
        <a:p>
          <a:endParaRPr lang="en-US"/>
        </a:p>
      </dgm:t>
    </dgm:pt>
    <dgm:pt modelId="{422384A3-A137-4196-A8D1-ED938E97CE2A}">
      <dgm:prSet/>
      <dgm:spPr/>
      <dgm:t>
        <a:bodyPr/>
        <a:lstStyle/>
        <a:p>
          <a:r>
            <a:rPr lang="en-US"/>
            <a:t>What was hard? What helped?</a:t>
          </a:r>
        </a:p>
      </dgm:t>
    </dgm:pt>
    <dgm:pt modelId="{E4F46F75-71E4-404B-A923-8C852BC810BE}" type="parTrans" cxnId="{48421C66-97D0-4D4E-A0CF-396C093DBDB0}">
      <dgm:prSet/>
      <dgm:spPr/>
      <dgm:t>
        <a:bodyPr/>
        <a:lstStyle/>
        <a:p>
          <a:endParaRPr lang="en-US"/>
        </a:p>
      </dgm:t>
    </dgm:pt>
    <dgm:pt modelId="{567A6209-701D-4476-B7F8-F3476D269B51}" type="sibTrans" cxnId="{48421C66-97D0-4D4E-A0CF-396C093DBDB0}">
      <dgm:prSet/>
      <dgm:spPr/>
      <dgm:t>
        <a:bodyPr/>
        <a:lstStyle/>
        <a:p>
          <a:endParaRPr lang="en-US"/>
        </a:p>
      </dgm:t>
    </dgm:pt>
    <dgm:pt modelId="{8A7BF71A-BEE9-4F7F-B215-933358FC33CF}" type="pres">
      <dgm:prSet presAssocID="{94AD8491-02F1-48A9-B8B7-A0BF9A2056F4}" presName="vert0" presStyleCnt="0">
        <dgm:presLayoutVars>
          <dgm:dir/>
          <dgm:animOne val="branch"/>
          <dgm:animLvl val="lvl"/>
        </dgm:presLayoutVars>
      </dgm:prSet>
      <dgm:spPr/>
    </dgm:pt>
    <dgm:pt modelId="{798A5F6A-9C7D-4041-BE85-B3A1C793BAEB}" type="pres">
      <dgm:prSet presAssocID="{640AA8D2-B118-4B23-A1FC-8D707F3B514E}" presName="thickLine" presStyleLbl="alignNode1" presStyleIdx="0" presStyleCnt="4"/>
      <dgm:spPr/>
    </dgm:pt>
    <dgm:pt modelId="{DC949530-2F3C-4A89-B687-CD24CCAEC133}" type="pres">
      <dgm:prSet presAssocID="{640AA8D2-B118-4B23-A1FC-8D707F3B514E}" presName="horz1" presStyleCnt="0"/>
      <dgm:spPr/>
    </dgm:pt>
    <dgm:pt modelId="{46CABFFD-337B-45B2-9E10-637FF7D5E0FA}" type="pres">
      <dgm:prSet presAssocID="{640AA8D2-B118-4B23-A1FC-8D707F3B514E}" presName="tx1" presStyleLbl="revTx" presStyleIdx="0" presStyleCnt="4"/>
      <dgm:spPr/>
    </dgm:pt>
    <dgm:pt modelId="{0569F78D-F33E-45FB-8520-D6AE9DC77251}" type="pres">
      <dgm:prSet presAssocID="{640AA8D2-B118-4B23-A1FC-8D707F3B514E}" presName="vert1" presStyleCnt="0"/>
      <dgm:spPr/>
    </dgm:pt>
    <dgm:pt modelId="{BB15B0CC-340D-476D-B164-3498725A1CF7}" type="pres">
      <dgm:prSet presAssocID="{BC21523A-90BF-4125-A750-8A875BC047A7}" presName="thickLine" presStyleLbl="alignNode1" presStyleIdx="1" presStyleCnt="4"/>
      <dgm:spPr/>
    </dgm:pt>
    <dgm:pt modelId="{17C3B594-36B8-479F-BC79-D49A9D7915DE}" type="pres">
      <dgm:prSet presAssocID="{BC21523A-90BF-4125-A750-8A875BC047A7}" presName="horz1" presStyleCnt="0"/>
      <dgm:spPr/>
    </dgm:pt>
    <dgm:pt modelId="{0F859372-DF81-485F-9F84-9853230B45C6}" type="pres">
      <dgm:prSet presAssocID="{BC21523A-90BF-4125-A750-8A875BC047A7}" presName="tx1" presStyleLbl="revTx" presStyleIdx="1" presStyleCnt="4"/>
      <dgm:spPr/>
    </dgm:pt>
    <dgm:pt modelId="{2B7A15B6-CE82-4715-912C-38C00553877D}" type="pres">
      <dgm:prSet presAssocID="{BC21523A-90BF-4125-A750-8A875BC047A7}" presName="vert1" presStyleCnt="0"/>
      <dgm:spPr/>
    </dgm:pt>
    <dgm:pt modelId="{A88E4B32-AE2B-46E3-8D72-B7AA66D8E22B}" type="pres">
      <dgm:prSet presAssocID="{7567C9FE-BAEA-41D8-A25B-2A15440EBBD6}" presName="thickLine" presStyleLbl="alignNode1" presStyleIdx="2" presStyleCnt="4"/>
      <dgm:spPr/>
    </dgm:pt>
    <dgm:pt modelId="{A046F643-06B7-484E-B921-AAF5073B726B}" type="pres">
      <dgm:prSet presAssocID="{7567C9FE-BAEA-41D8-A25B-2A15440EBBD6}" presName="horz1" presStyleCnt="0"/>
      <dgm:spPr/>
    </dgm:pt>
    <dgm:pt modelId="{636AD3F5-6A78-4D65-9296-3AC61EF9C460}" type="pres">
      <dgm:prSet presAssocID="{7567C9FE-BAEA-41D8-A25B-2A15440EBBD6}" presName="tx1" presStyleLbl="revTx" presStyleIdx="2" presStyleCnt="4"/>
      <dgm:spPr/>
    </dgm:pt>
    <dgm:pt modelId="{D87D959F-6A2C-4F42-ABDE-B5DB2FE813D6}" type="pres">
      <dgm:prSet presAssocID="{7567C9FE-BAEA-41D8-A25B-2A15440EBBD6}" presName="vert1" presStyleCnt="0"/>
      <dgm:spPr/>
    </dgm:pt>
    <dgm:pt modelId="{53F7BB94-7105-46AC-9029-E62DC59B481A}" type="pres">
      <dgm:prSet presAssocID="{422384A3-A137-4196-A8D1-ED938E97CE2A}" presName="thickLine" presStyleLbl="alignNode1" presStyleIdx="3" presStyleCnt="4"/>
      <dgm:spPr/>
    </dgm:pt>
    <dgm:pt modelId="{C3CE123F-5E48-4155-90C7-BFF231F3499F}" type="pres">
      <dgm:prSet presAssocID="{422384A3-A137-4196-A8D1-ED938E97CE2A}" presName="horz1" presStyleCnt="0"/>
      <dgm:spPr/>
    </dgm:pt>
    <dgm:pt modelId="{21BAAD52-2C64-4DAF-9AAD-D280246E43A0}" type="pres">
      <dgm:prSet presAssocID="{422384A3-A137-4196-A8D1-ED938E97CE2A}" presName="tx1" presStyleLbl="revTx" presStyleIdx="3" presStyleCnt="4"/>
      <dgm:spPr/>
    </dgm:pt>
    <dgm:pt modelId="{CFDF4FCA-212B-4B7D-A3F3-2EAEEC9E7D53}" type="pres">
      <dgm:prSet presAssocID="{422384A3-A137-4196-A8D1-ED938E97CE2A}" presName="vert1" presStyleCnt="0"/>
      <dgm:spPr/>
    </dgm:pt>
  </dgm:ptLst>
  <dgm:cxnLst>
    <dgm:cxn modelId="{3A7F9114-AFFC-4402-AE86-8DF598E94639}" srcId="{94AD8491-02F1-48A9-B8B7-A0BF9A2056F4}" destId="{BC21523A-90BF-4125-A750-8A875BC047A7}" srcOrd="1" destOrd="0" parTransId="{C1B4E2B9-1E0B-4E42-A692-94DE73EB466A}" sibTransId="{025B6F95-1D19-4D6A-BA4E-1F58F506F040}"/>
    <dgm:cxn modelId="{2491F01B-8DA9-4982-8D50-42B80322F652}" srcId="{94AD8491-02F1-48A9-B8B7-A0BF9A2056F4}" destId="{7567C9FE-BAEA-41D8-A25B-2A15440EBBD6}" srcOrd="2" destOrd="0" parTransId="{3BF7EE15-3B73-4C4C-95C2-E5E683F423CA}" sibTransId="{69DF0969-668F-488F-B570-77ECF58E086A}"/>
    <dgm:cxn modelId="{108F3960-CA35-4764-B989-E04FA7D66E65}" type="presOf" srcId="{BC21523A-90BF-4125-A750-8A875BC047A7}" destId="{0F859372-DF81-485F-9F84-9853230B45C6}" srcOrd="0" destOrd="0" presId="urn:microsoft.com/office/officeart/2008/layout/LinedList"/>
    <dgm:cxn modelId="{48421C66-97D0-4D4E-A0CF-396C093DBDB0}" srcId="{94AD8491-02F1-48A9-B8B7-A0BF9A2056F4}" destId="{422384A3-A137-4196-A8D1-ED938E97CE2A}" srcOrd="3" destOrd="0" parTransId="{E4F46F75-71E4-404B-A923-8C852BC810BE}" sibTransId="{567A6209-701D-4476-B7F8-F3476D269B51}"/>
    <dgm:cxn modelId="{5935238F-22D3-4899-95DD-77530BB39E69}" srcId="{94AD8491-02F1-48A9-B8B7-A0BF9A2056F4}" destId="{640AA8D2-B118-4B23-A1FC-8D707F3B514E}" srcOrd="0" destOrd="0" parTransId="{64C128E1-B905-497B-B655-53CC1A21DD98}" sibTransId="{707E671C-692D-497A-B952-AD2EF4CCA94F}"/>
    <dgm:cxn modelId="{BE49D693-CD44-4BE1-A2B7-388FB9F02CBC}" type="presOf" srcId="{640AA8D2-B118-4B23-A1FC-8D707F3B514E}" destId="{46CABFFD-337B-45B2-9E10-637FF7D5E0FA}" srcOrd="0" destOrd="0" presId="urn:microsoft.com/office/officeart/2008/layout/LinedList"/>
    <dgm:cxn modelId="{765FFD9F-29F8-496B-81F5-E60227AB2785}" type="presOf" srcId="{422384A3-A137-4196-A8D1-ED938E97CE2A}" destId="{21BAAD52-2C64-4DAF-9AAD-D280246E43A0}" srcOrd="0" destOrd="0" presId="urn:microsoft.com/office/officeart/2008/layout/LinedList"/>
    <dgm:cxn modelId="{0CBA5CCF-68B9-4B7B-A2E6-DD41186E9E8D}" type="presOf" srcId="{7567C9FE-BAEA-41D8-A25B-2A15440EBBD6}" destId="{636AD3F5-6A78-4D65-9296-3AC61EF9C460}" srcOrd="0" destOrd="0" presId="urn:microsoft.com/office/officeart/2008/layout/LinedList"/>
    <dgm:cxn modelId="{8C995CD4-E462-4AAC-948A-81C82F4C3F46}" type="presOf" srcId="{94AD8491-02F1-48A9-B8B7-A0BF9A2056F4}" destId="{8A7BF71A-BEE9-4F7F-B215-933358FC33CF}" srcOrd="0" destOrd="0" presId="urn:microsoft.com/office/officeart/2008/layout/LinedList"/>
    <dgm:cxn modelId="{EE4CDD37-0218-49FC-9AB7-B4D4B5529C90}" type="presParOf" srcId="{8A7BF71A-BEE9-4F7F-B215-933358FC33CF}" destId="{798A5F6A-9C7D-4041-BE85-B3A1C793BAEB}" srcOrd="0" destOrd="0" presId="urn:microsoft.com/office/officeart/2008/layout/LinedList"/>
    <dgm:cxn modelId="{0F2ADC76-A827-4168-AC84-81638DF7FECB}" type="presParOf" srcId="{8A7BF71A-BEE9-4F7F-B215-933358FC33CF}" destId="{DC949530-2F3C-4A89-B687-CD24CCAEC133}" srcOrd="1" destOrd="0" presId="urn:microsoft.com/office/officeart/2008/layout/LinedList"/>
    <dgm:cxn modelId="{627A5DF1-EF93-4B74-9670-61E2DF8E9B92}" type="presParOf" srcId="{DC949530-2F3C-4A89-B687-CD24CCAEC133}" destId="{46CABFFD-337B-45B2-9E10-637FF7D5E0FA}" srcOrd="0" destOrd="0" presId="urn:microsoft.com/office/officeart/2008/layout/LinedList"/>
    <dgm:cxn modelId="{7A471B94-CD80-44A4-9842-498A9D6FA47F}" type="presParOf" srcId="{DC949530-2F3C-4A89-B687-CD24CCAEC133}" destId="{0569F78D-F33E-45FB-8520-D6AE9DC77251}" srcOrd="1" destOrd="0" presId="urn:microsoft.com/office/officeart/2008/layout/LinedList"/>
    <dgm:cxn modelId="{B97F64DA-35BF-4186-B6AC-7BC5FB215228}" type="presParOf" srcId="{8A7BF71A-BEE9-4F7F-B215-933358FC33CF}" destId="{BB15B0CC-340D-476D-B164-3498725A1CF7}" srcOrd="2" destOrd="0" presId="urn:microsoft.com/office/officeart/2008/layout/LinedList"/>
    <dgm:cxn modelId="{25294BDF-04A6-47D8-AE2F-81436EF37F78}" type="presParOf" srcId="{8A7BF71A-BEE9-4F7F-B215-933358FC33CF}" destId="{17C3B594-36B8-479F-BC79-D49A9D7915DE}" srcOrd="3" destOrd="0" presId="urn:microsoft.com/office/officeart/2008/layout/LinedList"/>
    <dgm:cxn modelId="{6DCEE9BD-3D63-4DA3-93B2-F2E8D3577890}" type="presParOf" srcId="{17C3B594-36B8-479F-BC79-D49A9D7915DE}" destId="{0F859372-DF81-485F-9F84-9853230B45C6}" srcOrd="0" destOrd="0" presId="urn:microsoft.com/office/officeart/2008/layout/LinedList"/>
    <dgm:cxn modelId="{6D39F4E8-76DC-487B-BBC9-BC9B5D1F2C6D}" type="presParOf" srcId="{17C3B594-36B8-479F-BC79-D49A9D7915DE}" destId="{2B7A15B6-CE82-4715-912C-38C00553877D}" srcOrd="1" destOrd="0" presId="urn:microsoft.com/office/officeart/2008/layout/LinedList"/>
    <dgm:cxn modelId="{95EBECC9-34F1-4620-9D13-33772B07EB60}" type="presParOf" srcId="{8A7BF71A-BEE9-4F7F-B215-933358FC33CF}" destId="{A88E4B32-AE2B-46E3-8D72-B7AA66D8E22B}" srcOrd="4" destOrd="0" presId="urn:microsoft.com/office/officeart/2008/layout/LinedList"/>
    <dgm:cxn modelId="{6F88D783-8089-4215-8943-581D5501869E}" type="presParOf" srcId="{8A7BF71A-BEE9-4F7F-B215-933358FC33CF}" destId="{A046F643-06B7-484E-B921-AAF5073B726B}" srcOrd="5" destOrd="0" presId="urn:microsoft.com/office/officeart/2008/layout/LinedList"/>
    <dgm:cxn modelId="{B7732979-BFA0-45C0-B1E3-686F559D9766}" type="presParOf" srcId="{A046F643-06B7-484E-B921-AAF5073B726B}" destId="{636AD3F5-6A78-4D65-9296-3AC61EF9C460}" srcOrd="0" destOrd="0" presId="urn:microsoft.com/office/officeart/2008/layout/LinedList"/>
    <dgm:cxn modelId="{86B633F1-AD4D-44D6-8447-BB77E4E9DBF0}" type="presParOf" srcId="{A046F643-06B7-484E-B921-AAF5073B726B}" destId="{D87D959F-6A2C-4F42-ABDE-B5DB2FE813D6}" srcOrd="1" destOrd="0" presId="urn:microsoft.com/office/officeart/2008/layout/LinedList"/>
    <dgm:cxn modelId="{C04B4A07-1E52-47EA-9DEA-96C9DC203153}" type="presParOf" srcId="{8A7BF71A-BEE9-4F7F-B215-933358FC33CF}" destId="{53F7BB94-7105-46AC-9029-E62DC59B481A}" srcOrd="6" destOrd="0" presId="urn:microsoft.com/office/officeart/2008/layout/LinedList"/>
    <dgm:cxn modelId="{EFAB5DF7-57C1-4532-8561-D88404378F12}" type="presParOf" srcId="{8A7BF71A-BEE9-4F7F-B215-933358FC33CF}" destId="{C3CE123F-5E48-4155-90C7-BFF231F3499F}" srcOrd="7" destOrd="0" presId="urn:microsoft.com/office/officeart/2008/layout/LinedList"/>
    <dgm:cxn modelId="{04198EF6-4DCC-4702-A4C6-35ADECA61B54}" type="presParOf" srcId="{C3CE123F-5E48-4155-90C7-BFF231F3499F}" destId="{21BAAD52-2C64-4DAF-9AAD-D280246E43A0}" srcOrd="0" destOrd="0" presId="urn:microsoft.com/office/officeart/2008/layout/LinedList"/>
    <dgm:cxn modelId="{C9907716-5101-4EBD-B542-2C3A130DD832}" type="presParOf" srcId="{C3CE123F-5E48-4155-90C7-BFF231F3499F}" destId="{CFDF4FCA-212B-4B7D-A3F3-2EAEEC9E7D5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D4FA2A7-99B8-4ACF-B572-828D4F59D736}" type="doc">
      <dgm:prSet loTypeId="urn:microsoft.com/office/officeart/2016/7/layout/VerticalSolidActionLis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ED9987D9-FD44-4483-8CEC-25F4A0D89F56}">
      <dgm:prSet/>
      <dgm:spPr/>
      <dgm:t>
        <a:bodyPr/>
        <a:lstStyle/>
        <a:p>
          <a:r>
            <a:rPr lang="en-US"/>
            <a:t>Assess and diagnose</a:t>
          </a:r>
        </a:p>
      </dgm:t>
    </dgm:pt>
    <dgm:pt modelId="{A1495998-7565-4946-A88B-D0B6193931E7}" type="parTrans" cxnId="{4DB6184E-8E7F-42C2-862B-F0795B5A87EA}">
      <dgm:prSet/>
      <dgm:spPr/>
      <dgm:t>
        <a:bodyPr/>
        <a:lstStyle/>
        <a:p>
          <a:endParaRPr lang="en-US"/>
        </a:p>
      </dgm:t>
    </dgm:pt>
    <dgm:pt modelId="{7FE39A83-D990-49EB-8980-962E06A2BA22}" type="sibTrans" cxnId="{4DB6184E-8E7F-42C2-862B-F0795B5A87EA}">
      <dgm:prSet/>
      <dgm:spPr/>
      <dgm:t>
        <a:bodyPr/>
        <a:lstStyle/>
        <a:p>
          <a:endParaRPr lang="en-US"/>
        </a:p>
      </dgm:t>
    </dgm:pt>
    <dgm:pt modelId="{4147F9D7-73C8-4837-BF38-47AABE9397DA}">
      <dgm:prSet/>
      <dgm:spPr/>
      <dgm:t>
        <a:bodyPr/>
        <a:lstStyle/>
        <a:p>
          <a:r>
            <a:rPr lang="en-US"/>
            <a:t>Assess and diagnose communication difficulties.</a:t>
          </a:r>
        </a:p>
      </dgm:t>
    </dgm:pt>
    <dgm:pt modelId="{47EEA628-CEFD-419D-8082-68EBF0C26038}" type="parTrans" cxnId="{9B736D6B-2F15-4BED-BB92-A5DD57DE9C0E}">
      <dgm:prSet/>
      <dgm:spPr/>
      <dgm:t>
        <a:bodyPr/>
        <a:lstStyle/>
        <a:p>
          <a:endParaRPr lang="en-US"/>
        </a:p>
      </dgm:t>
    </dgm:pt>
    <dgm:pt modelId="{473D6AA7-0A23-4D1F-B163-B2A92F088882}" type="sibTrans" cxnId="{9B736D6B-2F15-4BED-BB92-A5DD57DE9C0E}">
      <dgm:prSet/>
      <dgm:spPr/>
      <dgm:t>
        <a:bodyPr/>
        <a:lstStyle/>
        <a:p>
          <a:endParaRPr lang="en-US"/>
        </a:p>
      </dgm:t>
    </dgm:pt>
    <dgm:pt modelId="{B197CD67-1EA2-48B0-A892-784540256C71}">
      <dgm:prSet/>
      <dgm:spPr/>
      <dgm:t>
        <a:bodyPr/>
        <a:lstStyle/>
        <a:p>
          <a:r>
            <a:rPr lang="en-US"/>
            <a:t>Create</a:t>
          </a:r>
        </a:p>
      </dgm:t>
    </dgm:pt>
    <dgm:pt modelId="{485B8D7B-62F7-4CED-816A-9AEC58D0A470}" type="parTrans" cxnId="{5710D15E-5C3B-41B3-967A-594277835600}">
      <dgm:prSet/>
      <dgm:spPr/>
      <dgm:t>
        <a:bodyPr/>
        <a:lstStyle/>
        <a:p>
          <a:endParaRPr lang="en-US"/>
        </a:p>
      </dgm:t>
    </dgm:pt>
    <dgm:pt modelId="{AAC2BA91-B8A5-46A6-B784-83F32E333664}" type="sibTrans" cxnId="{5710D15E-5C3B-41B3-967A-594277835600}">
      <dgm:prSet/>
      <dgm:spPr/>
      <dgm:t>
        <a:bodyPr/>
        <a:lstStyle/>
        <a:p>
          <a:endParaRPr lang="en-US"/>
        </a:p>
      </dgm:t>
    </dgm:pt>
    <dgm:pt modelId="{B0187737-7785-45B8-BFBF-63B5FA1F98C3}">
      <dgm:prSet/>
      <dgm:spPr/>
      <dgm:t>
        <a:bodyPr/>
        <a:lstStyle/>
        <a:p>
          <a:r>
            <a:rPr lang="en-US"/>
            <a:t>Create therapy plans.</a:t>
          </a:r>
        </a:p>
      </dgm:t>
    </dgm:pt>
    <dgm:pt modelId="{1DDBD857-D2BF-4F56-9F35-44E1E64DBE57}" type="parTrans" cxnId="{E675729F-D9D7-4EF8-BE6B-CC09A16ED8EA}">
      <dgm:prSet/>
      <dgm:spPr/>
      <dgm:t>
        <a:bodyPr/>
        <a:lstStyle/>
        <a:p>
          <a:endParaRPr lang="en-US"/>
        </a:p>
      </dgm:t>
    </dgm:pt>
    <dgm:pt modelId="{E8621406-7E4F-4809-94CD-BC2D296D60FA}" type="sibTrans" cxnId="{E675729F-D9D7-4EF8-BE6B-CC09A16ED8EA}">
      <dgm:prSet/>
      <dgm:spPr/>
      <dgm:t>
        <a:bodyPr/>
        <a:lstStyle/>
        <a:p>
          <a:endParaRPr lang="en-US"/>
        </a:p>
      </dgm:t>
    </dgm:pt>
    <dgm:pt modelId="{474E429C-C0A2-4F13-9D03-5F1536FE3A7F}">
      <dgm:prSet/>
      <dgm:spPr/>
      <dgm:t>
        <a:bodyPr/>
        <a:lstStyle/>
        <a:p>
          <a:r>
            <a:rPr lang="en-US"/>
            <a:t>Help</a:t>
          </a:r>
        </a:p>
      </dgm:t>
    </dgm:pt>
    <dgm:pt modelId="{6E978F77-5D75-406E-9F6E-CFB8D467E2A9}" type="parTrans" cxnId="{45F3C538-72F7-4D01-B1AD-1ED25E996348}">
      <dgm:prSet/>
      <dgm:spPr/>
      <dgm:t>
        <a:bodyPr/>
        <a:lstStyle/>
        <a:p>
          <a:endParaRPr lang="en-US"/>
        </a:p>
      </dgm:t>
    </dgm:pt>
    <dgm:pt modelId="{2D893E99-756B-42EB-9964-8D050E42345F}" type="sibTrans" cxnId="{45F3C538-72F7-4D01-B1AD-1ED25E996348}">
      <dgm:prSet/>
      <dgm:spPr/>
      <dgm:t>
        <a:bodyPr/>
        <a:lstStyle/>
        <a:p>
          <a:endParaRPr lang="en-US"/>
        </a:p>
      </dgm:t>
    </dgm:pt>
    <dgm:pt modelId="{E275D06C-8944-4F31-922E-9FD2D15325F1}">
      <dgm:prSet/>
      <dgm:spPr/>
      <dgm:t>
        <a:bodyPr/>
        <a:lstStyle/>
        <a:p>
          <a:r>
            <a:rPr lang="en-US"/>
            <a:t>Help with speech and language in all age groups.</a:t>
          </a:r>
        </a:p>
      </dgm:t>
    </dgm:pt>
    <dgm:pt modelId="{61A8A056-0ACD-4C0E-A82D-4CE811ADB271}" type="parTrans" cxnId="{6B29F3F8-0473-4DCE-99BF-FB6778C40D62}">
      <dgm:prSet/>
      <dgm:spPr/>
      <dgm:t>
        <a:bodyPr/>
        <a:lstStyle/>
        <a:p>
          <a:endParaRPr lang="en-US"/>
        </a:p>
      </dgm:t>
    </dgm:pt>
    <dgm:pt modelId="{B8B9ED76-9E6B-4D17-A55E-01B0D1BACF9C}" type="sibTrans" cxnId="{6B29F3F8-0473-4DCE-99BF-FB6778C40D62}">
      <dgm:prSet/>
      <dgm:spPr/>
      <dgm:t>
        <a:bodyPr/>
        <a:lstStyle/>
        <a:p>
          <a:endParaRPr lang="en-US"/>
        </a:p>
      </dgm:t>
    </dgm:pt>
    <dgm:pt modelId="{1C726D4E-5C29-4087-993C-3F176E65AA72}">
      <dgm:prSet/>
      <dgm:spPr/>
      <dgm:t>
        <a:bodyPr/>
        <a:lstStyle/>
        <a:p>
          <a:r>
            <a:rPr lang="en-US"/>
            <a:t>Support</a:t>
          </a:r>
        </a:p>
      </dgm:t>
    </dgm:pt>
    <dgm:pt modelId="{CEF160D4-B8CE-464F-A9E3-75C27AE12EF4}" type="parTrans" cxnId="{4860174B-1747-4640-832F-8A444139D65A}">
      <dgm:prSet/>
      <dgm:spPr/>
      <dgm:t>
        <a:bodyPr/>
        <a:lstStyle/>
        <a:p>
          <a:endParaRPr lang="en-US"/>
        </a:p>
      </dgm:t>
    </dgm:pt>
    <dgm:pt modelId="{A0813D67-B0D3-47F5-AFA8-F243A3F325D7}" type="sibTrans" cxnId="{4860174B-1747-4640-832F-8A444139D65A}">
      <dgm:prSet/>
      <dgm:spPr/>
      <dgm:t>
        <a:bodyPr/>
        <a:lstStyle/>
        <a:p>
          <a:endParaRPr lang="en-US"/>
        </a:p>
      </dgm:t>
    </dgm:pt>
    <dgm:pt modelId="{80796F27-CF85-4915-A960-75A05398DAC3}">
      <dgm:prSet/>
      <dgm:spPr/>
      <dgm:t>
        <a:bodyPr/>
        <a:lstStyle/>
        <a:p>
          <a:r>
            <a:rPr lang="en-US"/>
            <a:t>Support safe eating and drinking.</a:t>
          </a:r>
        </a:p>
      </dgm:t>
    </dgm:pt>
    <dgm:pt modelId="{9AB73CD4-84A7-462B-B41C-5C50AE96F869}" type="parTrans" cxnId="{F2ADEA01-EF94-4FE8-9199-4F9AF732CF4A}">
      <dgm:prSet/>
      <dgm:spPr/>
      <dgm:t>
        <a:bodyPr/>
        <a:lstStyle/>
        <a:p>
          <a:endParaRPr lang="en-US"/>
        </a:p>
      </dgm:t>
    </dgm:pt>
    <dgm:pt modelId="{73961A66-7D00-41A1-A022-8E32675DAD0C}" type="sibTrans" cxnId="{F2ADEA01-EF94-4FE8-9199-4F9AF732CF4A}">
      <dgm:prSet/>
      <dgm:spPr/>
      <dgm:t>
        <a:bodyPr/>
        <a:lstStyle/>
        <a:p>
          <a:endParaRPr lang="en-US"/>
        </a:p>
      </dgm:t>
    </dgm:pt>
    <dgm:pt modelId="{6284A465-A770-4070-9B57-E948014BE3AF}">
      <dgm:prSet/>
      <dgm:spPr/>
      <dgm:t>
        <a:bodyPr/>
        <a:lstStyle/>
        <a:p>
          <a:r>
            <a:rPr lang="en-US"/>
            <a:t>Work in</a:t>
          </a:r>
        </a:p>
      </dgm:t>
    </dgm:pt>
    <dgm:pt modelId="{B25A718D-E6B6-4268-9E53-896C47AA3959}" type="parTrans" cxnId="{2B08F2E9-6A57-4059-AA91-A25D840DAFA0}">
      <dgm:prSet/>
      <dgm:spPr/>
      <dgm:t>
        <a:bodyPr/>
        <a:lstStyle/>
        <a:p>
          <a:endParaRPr lang="en-US"/>
        </a:p>
      </dgm:t>
    </dgm:pt>
    <dgm:pt modelId="{A6E1E8F9-A903-4941-AE0D-DC70FA72D047}" type="sibTrans" cxnId="{2B08F2E9-6A57-4059-AA91-A25D840DAFA0}">
      <dgm:prSet/>
      <dgm:spPr/>
      <dgm:t>
        <a:bodyPr/>
        <a:lstStyle/>
        <a:p>
          <a:endParaRPr lang="en-US"/>
        </a:p>
      </dgm:t>
    </dgm:pt>
    <dgm:pt modelId="{011C21C8-BA38-4268-B6E2-C1B46E6F510E}">
      <dgm:prSet/>
      <dgm:spPr/>
      <dgm:t>
        <a:bodyPr/>
        <a:lstStyle/>
        <a:p>
          <a:r>
            <a:rPr lang="en-US"/>
            <a:t>Work in hospitals, schools, homes, and communities.</a:t>
          </a:r>
        </a:p>
      </dgm:t>
    </dgm:pt>
    <dgm:pt modelId="{68CCD289-6DDB-4571-8FC2-42EE35378D4F}" type="parTrans" cxnId="{DF01F964-C64F-47DB-B3D6-46A26D8EB153}">
      <dgm:prSet/>
      <dgm:spPr/>
      <dgm:t>
        <a:bodyPr/>
        <a:lstStyle/>
        <a:p>
          <a:endParaRPr lang="en-US"/>
        </a:p>
      </dgm:t>
    </dgm:pt>
    <dgm:pt modelId="{D47995BA-D3E9-4B68-ADE9-0CD1360EDE3B}" type="sibTrans" cxnId="{DF01F964-C64F-47DB-B3D6-46A26D8EB153}">
      <dgm:prSet/>
      <dgm:spPr/>
      <dgm:t>
        <a:bodyPr/>
        <a:lstStyle/>
        <a:p>
          <a:endParaRPr lang="en-US"/>
        </a:p>
      </dgm:t>
    </dgm:pt>
    <dgm:pt modelId="{1EB8F218-C849-4061-8FBD-9DF8EF1D9278}" type="pres">
      <dgm:prSet presAssocID="{3D4FA2A7-99B8-4ACF-B572-828D4F59D736}" presName="Name0" presStyleCnt="0">
        <dgm:presLayoutVars>
          <dgm:dir/>
          <dgm:animLvl val="lvl"/>
          <dgm:resizeHandles val="exact"/>
        </dgm:presLayoutVars>
      </dgm:prSet>
      <dgm:spPr/>
    </dgm:pt>
    <dgm:pt modelId="{8EEC54E2-78FF-4AE9-98FE-DBE1151A81DA}" type="pres">
      <dgm:prSet presAssocID="{ED9987D9-FD44-4483-8CEC-25F4A0D89F56}" presName="linNode" presStyleCnt="0"/>
      <dgm:spPr/>
    </dgm:pt>
    <dgm:pt modelId="{150F57D1-69CB-485B-9616-BA3AD427B9A3}" type="pres">
      <dgm:prSet presAssocID="{ED9987D9-FD44-4483-8CEC-25F4A0D89F56}" presName="parentText" presStyleLbl="alignNode1" presStyleIdx="0" presStyleCnt="5">
        <dgm:presLayoutVars>
          <dgm:chMax val="1"/>
          <dgm:bulletEnabled/>
        </dgm:presLayoutVars>
      </dgm:prSet>
      <dgm:spPr/>
    </dgm:pt>
    <dgm:pt modelId="{06247B4C-67FD-4D6D-8EF8-0878C700A47E}" type="pres">
      <dgm:prSet presAssocID="{ED9987D9-FD44-4483-8CEC-25F4A0D89F56}" presName="descendantText" presStyleLbl="alignAccFollowNode1" presStyleIdx="0" presStyleCnt="5">
        <dgm:presLayoutVars>
          <dgm:bulletEnabled/>
        </dgm:presLayoutVars>
      </dgm:prSet>
      <dgm:spPr/>
    </dgm:pt>
    <dgm:pt modelId="{35A7989C-A6D9-4FCB-8881-C77D39EAD42B}" type="pres">
      <dgm:prSet presAssocID="{7FE39A83-D990-49EB-8980-962E06A2BA22}" presName="sp" presStyleCnt="0"/>
      <dgm:spPr/>
    </dgm:pt>
    <dgm:pt modelId="{680D6EA5-97CE-4805-82DC-8FBFFB4934BB}" type="pres">
      <dgm:prSet presAssocID="{B197CD67-1EA2-48B0-A892-784540256C71}" presName="linNode" presStyleCnt="0"/>
      <dgm:spPr/>
    </dgm:pt>
    <dgm:pt modelId="{8979B1B9-F31B-4A1F-BB83-59D70496D35C}" type="pres">
      <dgm:prSet presAssocID="{B197CD67-1EA2-48B0-A892-784540256C71}" presName="parentText" presStyleLbl="alignNode1" presStyleIdx="1" presStyleCnt="5">
        <dgm:presLayoutVars>
          <dgm:chMax val="1"/>
          <dgm:bulletEnabled/>
        </dgm:presLayoutVars>
      </dgm:prSet>
      <dgm:spPr/>
    </dgm:pt>
    <dgm:pt modelId="{738A2224-9732-47AA-8C0F-CAF0D93C6513}" type="pres">
      <dgm:prSet presAssocID="{B197CD67-1EA2-48B0-A892-784540256C71}" presName="descendantText" presStyleLbl="alignAccFollowNode1" presStyleIdx="1" presStyleCnt="5">
        <dgm:presLayoutVars>
          <dgm:bulletEnabled/>
        </dgm:presLayoutVars>
      </dgm:prSet>
      <dgm:spPr/>
    </dgm:pt>
    <dgm:pt modelId="{74393E42-F8A6-454B-B7A7-AC37DFC04D1A}" type="pres">
      <dgm:prSet presAssocID="{AAC2BA91-B8A5-46A6-B784-83F32E333664}" presName="sp" presStyleCnt="0"/>
      <dgm:spPr/>
    </dgm:pt>
    <dgm:pt modelId="{75746167-A4AB-45A0-99FF-7A7AAF18E544}" type="pres">
      <dgm:prSet presAssocID="{474E429C-C0A2-4F13-9D03-5F1536FE3A7F}" presName="linNode" presStyleCnt="0"/>
      <dgm:spPr/>
    </dgm:pt>
    <dgm:pt modelId="{70591C85-BD2B-494F-A56F-50CE6152E8F5}" type="pres">
      <dgm:prSet presAssocID="{474E429C-C0A2-4F13-9D03-5F1536FE3A7F}" presName="parentText" presStyleLbl="alignNode1" presStyleIdx="2" presStyleCnt="5">
        <dgm:presLayoutVars>
          <dgm:chMax val="1"/>
          <dgm:bulletEnabled/>
        </dgm:presLayoutVars>
      </dgm:prSet>
      <dgm:spPr/>
    </dgm:pt>
    <dgm:pt modelId="{0763CA54-FD8D-4E37-85A6-84E5B8CBD751}" type="pres">
      <dgm:prSet presAssocID="{474E429C-C0A2-4F13-9D03-5F1536FE3A7F}" presName="descendantText" presStyleLbl="alignAccFollowNode1" presStyleIdx="2" presStyleCnt="5">
        <dgm:presLayoutVars>
          <dgm:bulletEnabled/>
        </dgm:presLayoutVars>
      </dgm:prSet>
      <dgm:spPr/>
    </dgm:pt>
    <dgm:pt modelId="{F8E9731F-375A-439D-86BD-CDFA5AE1CB6A}" type="pres">
      <dgm:prSet presAssocID="{2D893E99-756B-42EB-9964-8D050E42345F}" presName="sp" presStyleCnt="0"/>
      <dgm:spPr/>
    </dgm:pt>
    <dgm:pt modelId="{2414CDF5-56C9-4A33-81D9-88870461FB40}" type="pres">
      <dgm:prSet presAssocID="{1C726D4E-5C29-4087-993C-3F176E65AA72}" presName="linNode" presStyleCnt="0"/>
      <dgm:spPr/>
    </dgm:pt>
    <dgm:pt modelId="{CBAE21BD-F920-434F-A20B-E715E6F1DD1E}" type="pres">
      <dgm:prSet presAssocID="{1C726D4E-5C29-4087-993C-3F176E65AA72}" presName="parentText" presStyleLbl="alignNode1" presStyleIdx="3" presStyleCnt="5">
        <dgm:presLayoutVars>
          <dgm:chMax val="1"/>
          <dgm:bulletEnabled/>
        </dgm:presLayoutVars>
      </dgm:prSet>
      <dgm:spPr/>
    </dgm:pt>
    <dgm:pt modelId="{44320C3A-F25A-4B01-AC04-D7DB7BFC485C}" type="pres">
      <dgm:prSet presAssocID="{1C726D4E-5C29-4087-993C-3F176E65AA72}" presName="descendantText" presStyleLbl="alignAccFollowNode1" presStyleIdx="3" presStyleCnt="5">
        <dgm:presLayoutVars>
          <dgm:bulletEnabled/>
        </dgm:presLayoutVars>
      </dgm:prSet>
      <dgm:spPr/>
    </dgm:pt>
    <dgm:pt modelId="{45D2C0AA-2832-41F3-BEED-F552ADB23796}" type="pres">
      <dgm:prSet presAssocID="{A0813D67-B0D3-47F5-AFA8-F243A3F325D7}" presName="sp" presStyleCnt="0"/>
      <dgm:spPr/>
    </dgm:pt>
    <dgm:pt modelId="{9E85A046-5A8A-4065-9A34-3FD4FD98DB1B}" type="pres">
      <dgm:prSet presAssocID="{6284A465-A770-4070-9B57-E948014BE3AF}" presName="linNode" presStyleCnt="0"/>
      <dgm:spPr/>
    </dgm:pt>
    <dgm:pt modelId="{865FDABC-E5FC-42FD-8D8D-FE94995BB32E}" type="pres">
      <dgm:prSet presAssocID="{6284A465-A770-4070-9B57-E948014BE3AF}" presName="parentText" presStyleLbl="alignNode1" presStyleIdx="4" presStyleCnt="5">
        <dgm:presLayoutVars>
          <dgm:chMax val="1"/>
          <dgm:bulletEnabled/>
        </dgm:presLayoutVars>
      </dgm:prSet>
      <dgm:spPr/>
    </dgm:pt>
    <dgm:pt modelId="{B2FB54CF-16B3-4DE7-99DD-53D01208AFEC}" type="pres">
      <dgm:prSet presAssocID="{6284A465-A770-4070-9B57-E948014BE3AF}" presName="descendantText" presStyleLbl="alignAccFollowNode1" presStyleIdx="4" presStyleCnt="5">
        <dgm:presLayoutVars>
          <dgm:bulletEnabled/>
        </dgm:presLayoutVars>
      </dgm:prSet>
      <dgm:spPr/>
    </dgm:pt>
  </dgm:ptLst>
  <dgm:cxnLst>
    <dgm:cxn modelId="{F2ADEA01-EF94-4FE8-9199-4F9AF732CF4A}" srcId="{1C726D4E-5C29-4087-993C-3F176E65AA72}" destId="{80796F27-CF85-4915-A960-75A05398DAC3}" srcOrd="0" destOrd="0" parTransId="{9AB73CD4-84A7-462B-B41C-5C50AE96F869}" sibTransId="{73961A66-7D00-41A1-A022-8E32675DAD0C}"/>
    <dgm:cxn modelId="{B2142D0B-697D-43C0-B5BB-4C51BC11FAA3}" type="presOf" srcId="{4147F9D7-73C8-4837-BF38-47AABE9397DA}" destId="{06247B4C-67FD-4D6D-8EF8-0878C700A47E}" srcOrd="0" destOrd="0" presId="urn:microsoft.com/office/officeart/2016/7/layout/VerticalSolidActionList"/>
    <dgm:cxn modelId="{F3699F0F-DB20-4037-BE6E-FB43848CA198}" type="presOf" srcId="{B0187737-7785-45B8-BFBF-63B5FA1F98C3}" destId="{738A2224-9732-47AA-8C0F-CAF0D93C6513}" srcOrd="0" destOrd="0" presId="urn:microsoft.com/office/officeart/2016/7/layout/VerticalSolidActionList"/>
    <dgm:cxn modelId="{F0D41B35-1725-47A5-A0F4-951ACDF8A157}" type="presOf" srcId="{80796F27-CF85-4915-A960-75A05398DAC3}" destId="{44320C3A-F25A-4B01-AC04-D7DB7BFC485C}" srcOrd="0" destOrd="0" presId="urn:microsoft.com/office/officeart/2016/7/layout/VerticalSolidActionList"/>
    <dgm:cxn modelId="{45F3C538-72F7-4D01-B1AD-1ED25E996348}" srcId="{3D4FA2A7-99B8-4ACF-B572-828D4F59D736}" destId="{474E429C-C0A2-4F13-9D03-5F1536FE3A7F}" srcOrd="2" destOrd="0" parTransId="{6E978F77-5D75-406E-9F6E-CFB8D467E2A9}" sibTransId="{2D893E99-756B-42EB-9964-8D050E42345F}"/>
    <dgm:cxn modelId="{5710D15E-5C3B-41B3-967A-594277835600}" srcId="{3D4FA2A7-99B8-4ACF-B572-828D4F59D736}" destId="{B197CD67-1EA2-48B0-A892-784540256C71}" srcOrd="1" destOrd="0" parTransId="{485B8D7B-62F7-4CED-816A-9AEC58D0A470}" sibTransId="{AAC2BA91-B8A5-46A6-B784-83F32E333664}"/>
    <dgm:cxn modelId="{D24BF644-1681-4DE2-92B2-06D291337F1E}" type="presOf" srcId="{B197CD67-1EA2-48B0-A892-784540256C71}" destId="{8979B1B9-F31B-4A1F-BB83-59D70496D35C}" srcOrd="0" destOrd="0" presId="urn:microsoft.com/office/officeart/2016/7/layout/VerticalSolidActionList"/>
    <dgm:cxn modelId="{DF01F964-C64F-47DB-B3D6-46A26D8EB153}" srcId="{6284A465-A770-4070-9B57-E948014BE3AF}" destId="{011C21C8-BA38-4268-B6E2-C1B46E6F510E}" srcOrd="0" destOrd="0" parTransId="{68CCD289-6DDB-4571-8FC2-42EE35378D4F}" sibTransId="{D47995BA-D3E9-4B68-ADE9-0CD1360EDE3B}"/>
    <dgm:cxn modelId="{05D9F066-CFF5-453D-82F0-F292D826E2DA}" type="presOf" srcId="{E275D06C-8944-4F31-922E-9FD2D15325F1}" destId="{0763CA54-FD8D-4E37-85A6-84E5B8CBD751}" srcOrd="0" destOrd="0" presId="urn:microsoft.com/office/officeart/2016/7/layout/VerticalSolidActionList"/>
    <dgm:cxn modelId="{DED7D947-933E-4156-8B91-E9257F392FF8}" type="presOf" srcId="{6284A465-A770-4070-9B57-E948014BE3AF}" destId="{865FDABC-E5FC-42FD-8D8D-FE94995BB32E}" srcOrd="0" destOrd="0" presId="urn:microsoft.com/office/officeart/2016/7/layout/VerticalSolidActionList"/>
    <dgm:cxn modelId="{4860174B-1747-4640-832F-8A444139D65A}" srcId="{3D4FA2A7-99B8-4ACF-B572-828D4F59D736}" destId="{1C726D4E-5C29-4087-993C-3F176E65AA72}" srcOrd="3" destOrd="0" parTransId="{CEF160D4-B8CE-464F-A9E3-75C27AE12EF4}" sibTransId="{A0813D67-B0D3-47F5-AFA8-F243A3F325D7}"/>
    <dgm:cxn modelId="{9B736D6B-2F15-4BED-BB92-A5DD57DE9C0E}" srcId="{ED9987D9-FD44-4483-8CEC-25F4A0D89F56}" destId="{4147F9D7-73C8-4837-BF38-47AABE9397DA}" srcOrd="0" destOrd="0" parTransId="{47EEA628-CEFD-419D-8082-68EBF0C26038}" sibTransId="{473D6AA7-0A23-4D1F-B163-B2A92F088882}"/>
    <dgm:cxn modelId="{C2E7A74D-30FE-4295-B597-93CD67455125}" type="presOf" srcId="{ED9987D9-FD44-4483-8CEC-25F4A0D89F56}" destId="{150F57D1-69CB-485B-9616-BA3AD427B9A3}" srcOrd="0" destOrd="0" presId="urn:microsoft.com/office/officeart/2016/7/layout/VerticalSolidActionList"/>
    <dgm:cxn modelId="{4DB6184E-8E7F-42C2-862B-F0795B5A87EA}" srcId="{3D4FA2A7-99B8-4ACF-B572-828D4F59D736}" destId="{ED9987D9-FD44-4483-8CEC-25F4A0D89F56}" srcOrd="0" destOrd="0" parTransId="{A1495998-7565-4946-A88B-D0B6193931E7}" sibTransId="{7FE39A83-D990-49EB-8980-962E06A2BA22}"/>
    <dgm:cxn modelId="{82D21975-6D1A-4000-AC03-90A51A8EF8B8}" type="presOf" srcId="{011C21C8-BA38-4268-B6E2-C1B46E6F510E}" destId="{B2FB54CF-16B3-4DE7-99DD-53D01208AFEC}" srcOrd="0" destOrd="0" presId="urn:microsoft.com/office/officeart/2016/7/layout/VerticalSolidActionList"/>
    <dgm:cxn modelId="{0A4F469E-76AA-49A2-A432-C76A9256E429}" type="presOf" srcId="{3D4FA2A7-99B8-4ACF-B572-828D4F59D736}" destId="{1EB8F218-C849-4061-8FBD-9DF8EF1D9278}" srcOrd="0" destOrd="0" presId="urn:microsoft.com/office/officeart/2016/7/layout/VerticalSolidActionList"/>
    <dgm:cxn modelId="{E675729F-D9D7-4EF8-BE6B-CC09A16ED8EA}" srcId="{B197CD67-1EA2-48B0-A892-784540256C71}" destId="{B0187737-7785-45B8-BFBF-63B5FA1F98C3}" srcOrd="0" destOrd="0" parTransId="{1DDBD857-D2BF-4F56-9F35-44E1E64DBE57}" sibTransId="{E8621406-7E4F-4809-94CD-BC2D296D60FA}"/>
    <dgm:cxn modelId="{2B2190A1-DAE5-44F6-93F4-312680497588}" type="presOf" srcId="{1C726D4E-5C29-4087-993C-3F176E65AA72}" destId="{CBAE21BD-F920-434F-A20B-E715E6F1DD1E}" srcOrd="0" destOrd="0" presId="urn:microsoft.com/office/officeart/2016/7/layout/VerticalSolidActionList"/>
    <dgm:cxn modelId="{DB2426A6-DC40-428A-9418-1D028AE5BEF5}" type="presOf" srcId="{474E429C-C0A2-4F13-9D03-5F1536FE3A7F}" destId="{70591C85-BD2B-494F-A56F-50CE6152E8F5}" srcOrd="0" destOrd="0" presId="urn:microsoft.com/office/officeart/2016/7/layout/VerticalSolidActionList"/>
    <dgm:cxn modelId="{2B08F2E9-6A57-4059-AA91-A25D840DAFA0}" srcId="{3D4FA2A7-99B8-4ACF-B572-828D4F59D736}" destId="{6284A465-A770-4070-9B57-E948014BE3AF}" srcOrd="4" destOrd="0" parTransId="{B25A718D-E6B6-4268-9E53-896C47AA3959}" sibTransId="{A6E1E8F9-A903-4941-AE0D-DC70FA72D047}"/>
    <dgm:cxn modelId="{6B29F3F8-0473-4DCE-99BF-FB6778C40D62}" srcId="{474E429C-C0A2-4F13-9D03-5F1536FE3A7F}" destId="{E275D06C-8944-4F31-922E-9FD2D15325F1}" srcOrd="0" destOrd="0" parTransId="{61A8A056-0ACD-4C0E-A82D-4CE811ADB271}" sibTransId="{B8B9ED76-9E6B-4D17-A55E-01B0D1BACF9C}"/>
    <dgm:cxn modelId="{B5482519-5B9D-4001-B5CF-4BE13C71B209}" type="presParOf" srcId="{1EB8F218-C849-4061-8FBD-9DF8EF1D9278}" destId="{8EEC54E2-78FF-4AE9-98FE-DBE1151A81DA}" srcOrd="0" destOrd="0" presId="urn:microsoft.com/office/officeart/2016/7/layout/VerticalSolidActionList"/>
    <dgm:cxn modelId="{1FB5DD92-164D-43B3-9BE1-B9493B79741E}" type="presParOf" srcId="{8EEC54E2-78FF-4AE9-98FE-DBE1151A81DA}" destId="{150F57D1-69CB-485B-9616-BA3AD427B9A3}" srcOrd="0" destOrd="0" presId="urn:microsoft.com/office/officeart/2016/7/layout/VerticalSolidActionList"/>
    <dgm:cxn modelId="{E72D6E49-7AD3-438A-BF51-A3106BF3A887}" type="presParOf" srcId="{8EEC54E2-78FF-4AE9-98FE-DBE1151A81DA}" destId="{06247B4C-67FD-4D6D-8EF8-0878C700A47E}" srcOrd="1" destOrd="0" presId="urn:microsoft.com/office/officeart/2016/7/layout/VerticalSolidActionList"/>
    <dgm:cxn modelId="{6A827EA0-C60D-407A-B016-5C1E8CA86A61}" type="presParOf" srcId="{1EB8F218-C849-4061-8FBD-9DF8EF1D9278}" destId="{35A7989C-A6D9-4FCB-8881-C77D39EAD42B}" srcOrd="1" destOrd="0" presId="urn:microsoft.com/office/officeart/2016/7/layout/VerticalSolidActionList"/>
    <dgm:cxn modelId="{84B768AE-8D13-435B-A48D-DBC9284DF742}" type="presParOf" srcId="{1EB8F218-C849-4061-8FBD-9DF8EF1D9278}" destId="{680D6EA5-97CE-4805-82DC-8FBFFB4934BB}" srcOrd="2" destOrd="0" presId="urn:microsoft.com/office/officeart/2016/7/layout/VerticalSolidActionList"/>
    <dgm:cxn modelId="{C9687FD9-1190-4471-8118-F1DCF2AC301E}" type="presParOf" srcId="{680D6EA5-97CE-4805-82DC-8FBFFB4934BB}" destId="{8979B1B9-F31B-4A1F-BB83-59D70496D35C}" srcOrd="0" destOrd="0" presId="urn:microsoft.com/office/officeart/2016/7/layout/VerticalSolidActionList"/>
    <dgm:cxn modelId="{1247C47F-8F6F-4045-9F58-2A910D45BC58}" type="presParOf" srcId="{680D6EA5-97CE-4805-82DC-8FBFFB4934BB}" destId="{738A2224-9732-47AA-8C0F-CAF0D93C6513}" srcOrd="1" destOrd="0" presId="urn:microsoft.com/office/officeart/2016/7/layout/VerticalSolidActionList"/>
    <dgm:cxn modelId="{9CF2E69B-7CEF-4748-A52C-6ABFA698433A}" type="presParOf" srcId="{1EB8F218-C849-4061-8FBD-9DF8EF1D9278}" destId="{74393E42-F8A6-454B-B7A7-AC37DFC04D1A}" srcOrd="3" destOrd="0" presId="urn:microsoft.com/office/officeart/2016/7/layout/VerticalSolidActionList"/>
    <dgm:cxn modelId="{DA69B757-DE09-43E8-8D89-DE8A1F3CFB72}" type="presParOf" srcId="{1EB8F218-C849-4061-8FBD-9DF8EF1D9278}" destId="{75746167-A4AB-45A0-99FF-7A7AAF18E544}" srcOrd="4" destOrd="0" presId="urn:microsoft.com/office/officeart/2016/7/layout/VerticalSolidActionList"/>
    <dgm:cxn modelId="{7C572B4B-3824-40AD-B175-875FAEB0AE06}" type="presParOf" srcId="{75746167-A4AB-45A0-99FF-7A7AAF18E544}" destId="{70591C85-BD2B-494F-A56F-50CE6152E8F5}" srcOrd="0" destOrd="0" presId="urn:microsoft.com/office/officeart/2016/7/layout/VerticalSolidActionList"/>
    <dgm:cxn modelId="{7F80738D-FDFE-4327-8347-4F6701897153}" type="presParOf" srcId="{75746167-A4AB-45A0-99FF-7A7AAF18E544}" destId="{0763CA54-FD8D-4E37-85A6-84E5B8CBD751}" srcOrd="1" destOrd="0" presId="urn:microsoft.com/office/officeart/2016/7/layout/VerticalSolidActionList"/>
    <dgm:cxn modelId="{554E0A3C-1A92-4E8C-95E0-0FAD7E408418}" type="presParOf" srcId="{1EB8F218-C849-4061-8FBD-9DF8EF1D9278}" destId="{F8E9731F-375A-439D-86BD-CDFA5AE1CB6A}" srcOrd="5" destOrd="0" presId="urn:microsoft.com/office/officeart/2016/7/layout/VerticalSolidActionList"/>
    <dgm:cxn modelId="{D8BD7E79-9458-4DC2-9772-D5DE4F1D3EFC}" type="presParOf" srcId="{1EB8F218-C849-4061-8FBD-9DF8EF1D9278}" destId="{2414CDF5-56C9-4A33-81D9-88870461FB40}" srcOrd="6" destOrd="0" presId="urn:microsoft.com/office/officeart/2016/7/layout/VerticalSolidActionList"/>
    <dgm:cxn modelId="{16FC7A27-541E-43E2-AA94-5A81BC7FFC66}" type="presParOf" srcId="{2414CDF5-56C9-4A33-81D9-88870461FB40}" destId="{CBAE21BD-F920-434F-A20B-E715E6F1DD1E}" srcOrd="0" destOrd="0" presId="urn:microsoft.com/office/officeart/2016/7/layout/VerticalSolidActionList"/>
    <dgm:cxn modelId="{CA4AE4E0-4641-46CE-9985-52B55F224626}" type="presParOf" srcId="{2414CDF5-56C9-4A33-81D9-88870461FB40}" destId="{44320C3A-F25A-4B01-AC04-D7DB7BFC485C}" srcOrd="1" destOrd="0" presId="urn:microsoft.com/office/officeart/2016/7/layout/VerticalSolidActionList"/>
    <dgm:cxn modelId="{691BD0F4-3D7E-4A99-99EC-CE253728AA75}" type="presParOf" srcId="{1EB8F218-C849-4061-8FBD-9DF8EF1D9278}" destId="{45D2C0AA-2832-41F3-BEED-F552ADB23796}" srcOrd="7" destOrd="0" presId="urn:microsoft.com/office/officeart/2016/7/layout/VerticalSolidActionList"/>
    <dgm:cxn modelId="{0274B00F-5226-451A-AF34-83633C41BC5E}" type="presParOf" srcId="{1EB8F218-C849-4061-8FBD-9DF8EF1D9278}" destId="{9E85A046-5A8A-4065-9A34-3FD4FD98DB1B}" srcOrd="8" destOrd="0" presId="urn:microsoft.com/office/officeart/2016/7/layout/VerticalSolidActionList"/>
    <dgm:cxn modelId="{8C09D56F-AB11-4965-8A46-4D2116FFC55F}" type="presParOf" srcId="{9E85A046-5A8A-4065-9A34-3FD4FD98DB1B}" destId="{865FDABC-E5FC-42FD-8D8D-FE94995BB32E}" srcOrd="0" destOrd="0" presId="urn:microsoft.com/office/officeart/2016/7/layout/VerticalSolidActionList"/>
    <dgm:cxn modelId="{454FC0B7-FDCC-4894-A02E-9BF1D2410C8B}" type="presParOf" srcId="{9E85A046-5A8A-4065-9A34-3FD4FD98DB1B}" destId="{B2FB54CF-16B3-4DE7-99DD-53D01208AFEC}" srcOrd="1" destOrd="0" presId="urn:microsoft.com/office/officeart/2016/7/layout/VerticalSolidAc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67C8D92-556B-4C93-80F8-C7FFE0FA74D5}" type="doc">
      <dgm:prSet loTypeId="urn:microsoft.com/office/officeart/2008/layout/LinedList" loCatId="list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en-US"/>
        </a:p>
      </dgm:t>
    </dgm:pt>
    <dgm:pt modelId="{86484E86-48A0-4AAE-8E15-6FCE08CDDFBE}">
      <dgm:prSet/>
      <dgm:spPr/>
      <dgm:t>
        <a:bodyPr/>
        <a:lstStyle/>
        <a:p>
          <a:r>
            <a:rPr lang="en-US"/>
            <a:t>Activity: In pairs, list 3–5 important qualities.</a:t>
          </a:r>
        </a:p>
      </dgm:t>
    </dgm:pt>
    <dgm:pt modelId="{E173C7B5-00F9-495D-9551-8A6B935A53C8}" type="parTrans" cxnId="{AA236B61-E828-4A30-B832-FD5FA24168B3}">
      <dgm:prSet/>
      <dgm:spPr/>
      <dgm:t>
        <a:bodyPr/>
        <a:lstStyle/>
        <a:p>
          <a:endParaRPr lang="en-US"/>
        </a:p>
      </dgm:t>
    </dgm:pt>
    <dgm:pt modelId="{F2F8B3F0-A844-4BF2-A91E-50C2DC73BE21}" type="sibTrans" cxnId="{AA236B61-E828-4A30-B832-FD5FA24168B3}">
      <dgm:prSet/>
      <dgm:spPr/>
      <dgm:t>
        <a:bodyPr/>
        <a:lstStyle/>
        <a:p>
          <a:endParaRPr lang="en-US"/>
        </a:p>
      </dgm:t>
    </dgm:pt>
    <dgm:pt modelId="{1C7AD1F4-58EA-4C4D-9C70-D2A299DA250E}">
      <dgm:prSet/>
      <dgm:spPr/>
      <dgm:t>
        <a:bodyPr/>
        <a:lstStyle/>
        <a:p>
          <a:r>
            <a:rPr lang="en-US"/>
            <a:t>Examples:</a:t>
          </a:r>
        </a:p>
      </dgm:t>
    </dgm:pt>
    <dgm:pt modelId="{CFD783CA-EDCF-4882-AC2A-8BC63976428E}" type="parTrans" cxnId="{5D9C006B-F341-48A0-AEAB-587C766BB2AB}">
      <dgm:prSet/>
      <dgm:spPr/>
      <dgm:t>
        <a:bodyPr/>
        <a:lstStyle/>
        <a:p>
          <a:endParaRPr lang="en-US"/>
        </a:p>
      </dgm:t>
    </dgm:pt>
    <dgm:pt modelId="{C746A7CE-E7BD-44F8-82E5-94D183B02AEF}" type="sibTrans" cxnId="{5D9C006B-F341-48A0-AEAB-587C766BB2AB}">
      <dgm:prSet/>
      <dgm:spPr/>
      <dgm:t>
        <a:bodyPr/>
        <a:lstStyle/>
        <a:p>
          <a:endParaRPr lang="en-US"/>
        </a:p>
      </dgm:t>
    </dgm:pt>
    <dgm:pt modelId="{A95291F8-2FF5-426B-808D-9E005D830E3B}">
      <dgm:prSet/>
      <dgm:spPr/>
      <dgm:t>
        <a:bodyPr/>
        <a:lstStyle/>
        <a:p>
          <a:r>
            <a:rPr lang="en-US"/>
            <a:t>• Patience</a:t>
          </a:r>
        </a:p>
      </dgm:t>
    </dgm:pt>
    <dgm:pt modelId="{5B4B61F9-CA7B-4091-A8AD-19B0DA53BBEA}" type="parTrans" cxnId="{2A50BB9C-43DF-4BAE-91CB-83F4F5218180}">
      <dgm:prSet/>
      <dgm:spPr/>
      <dgm:t>
        <a:bodyPr/>
        <a:lstStyle/>
        <a:p>
          <a:endParaRPr lang="en-US"/>
        </a:p>
      </dgm:t>
    </dgm:pt>
    <dgm:pt modelId="{C33AE164-9D9E-4853-9E81-AD3F6B80F123}" type="sibTrans" cxnId="{2A50BB9C-43DF-4BAE-91CB-83F4F5218180}">
      <dgm:prSet/>
      <dgm:spPr/>
      <dgm:t>
        <a:bodyPr/>
        <a:lstStyle/>
        <a:p>
          <a:endParaRPr lang="en-US"/>
        </a:p>
      </dgm:t>
    </dgm:pt>
    <dgm:pt modelId="{4096A84E-F969-40AD-A62C-54AEA30A93A8}">
      <dgm:prSet/>
      <dgm:spPr/>
      <dgm:t>
        <a:bodyPr/>
        <a:lstStyle/>
        <a:p>
          <a:r>
            <a:rPr lang="en-US"/>
            <a:t>• Great listener</a:t>
          </a:r>
        </a:p>
      </dgm:t>
    </dgm:pt>
    <dgm:pt modelId="{E5E07CC2-A3CC-4E15-B29C-EAFD858C2A7A}" type="parTrans" cxnId="{2DBDBD08-491E-40E0-A779-7E114274E08F}">
      <dgm:prSet/>
      <dgm:spPr/>
      <dgm:t>
        <a:bodyPr/>
        <a:lstStyle/>
        <a:p>
          <a:endParaRPr lang="en-US"/>
        </a:p>
      </dgm:t>
    </dgm:pt>
    <dgm:pt modelId="{EBB03B61-BC6F-4010-BD6E-75253FA05D11}" type="sibTrans" cxnId="{2DBDBD08-491E-40E0-A779-7E114274E08F}">
      <dgm:prSet/>
      <dgm:spPr/>
      <dgm:t>
        <a:bodyPr/>
        <a:lstStyle/>
        <a:p>
          <a:endParaRPr lang="en-US"/>
        </a:p>
      </dgm:t>
    </dgm:pt>
    <dgm:pt modelId="{C1C79BA9-8FEE-493E-AFD4-223819934745}">
      <dgm:prSet/>
      <dgm:spPr/>
      <dgm:t>
        <a:bodyPr/>
        <a:lstStyle/>
        <a:p>
          <a:r>
            <a:rPr lang="en-US"/>
            <a:t>• Problem solver</a:t>
          </a:r>
        </a:p>
      </dgm:t>
    </dgm:pt>
    <dgm:pt modelId="{9DFEE022-081B-4049-9AD4-75D491649667}" type="parTrans" cxnId="{B4E67E8F-2237-4847-9BA5-01419415E099}">
      <dgm:prSet/>
      <dgm:spPr/>
      <dgm:t>
        <a:bodyPr/>
        <a:lstStyle/>
        <a:p>
          <a:endParaRPr lang="en-US"/>
        </a:p>
      </dgm:t>
    </dgm:pt>
    <dgm:pt modelId="{1688965A-25E3-414D-A81F-782CF011E10F}" type="sibTrans" cxnId="{B4E67E8F-2237-4847-9BA5-01419415E099}">
      <dgm:prSet/>
      <dgm:spPr/>
      <dgm:t>
        <a:bodyPr/>
        <a:lstStyle/>
        <a:p>
          <a:endParaRPr lang="en-US"/>
        </a:p>
      </dgm:t>
    </dgm:pt>
    <dgm:pt modelId="{3E27AE00-D85B-44C5-B4AB-264AE5490672}">
      <dgm:prSet/>
      <dgm:spPr/>
      <dgm:t>
        <a:bodyPr/>
        <a:lstStyle/>
        <a:p>
          <a:r>
            <a:rPr lang="en-US"/>
            <a:t>• Empathy</a:t>
          </a:r>
        </a:p>
      </dgm:t>
    </dgm:pt>
    <dgm:pt modelId="{2338028F-E318-4BAD-9868-A28B314A2146}" type="parTrans" cxnId="{0139FFB2-5B29-4040-A000-BE919A04B1FE}">
      <dgm:prSet/>
      <dgm:spPr/>
      <dgm:t>
        <a:bodyPr/>
        <a:lstStyle/>
        <a:p>
          <a:endParaRPr lang="en-US"/>
        </a:p>
      </dgm:t>
    </dgm:pt>
    <dgm:pt modelId="{F085A864-279F-4238-BF62-1499E4A199C9}" type="sibTrans" cxnId="{0139FFB2-5B29-4040-A000-BE919A04B1FE}">
      <dgm:prSet/>
      <dgm:spPr/>
      <dgm:t>
        <a:bodyPr/>
        <a:lstStyle/>
        <a:p>
          <a:endParaRPr lang="en-US"/>
        </a:p>
      </dgm:t>
    </dgm:pt>
    <dgm:pt modelId="{1D243C3B-CDF3-4FFA-AFC5-651F014F4BFD}">
      <dgm:prSet/>
      <dgm:spPr/>
      <dgm:t>
        <a:bodyPr/>
        <a:lstStyle/>
        <a:p>
          <a:r>
            <a:rPr lang="en-US"/>
            <a:t>• Creativity</a:t>
          </a:r>
        </a:p>
      </dgm:t>
    </dgm:pt>
    <dgm:pt modelId="{ECF55841-C170-41B6-972E-9791F4630374}" type="parTrans" cxnId="{73567C89-FC98-4E8F-BD4A-A1AD307B23BF}">
      <dgm:prSet/>
      <dgm:spPr/>
      <dgm:t>
        <a:bodyPr/>
        <a:lstStyle/>
        <a:p>
          <a:endParaRPr lang="en-US"/>
        </a:p>
      </dgm:t>
    </dgm:pt>
    <dgm:pt modelId="{C3D20F55-D930-4C95-BE9B-90D7BBEA1DB5}" type="sibTrans" cxnId="{73567C89-FC98-4E8F-BD4A-A1AD307B23BF}">
      <dgm:prSet/>
      <dgm:spPr/>
      <dgm:t>
        <a:bodyPr/>
        <a:lstStyle/>
        <a:p>
          <a:endParaRPr lang="en-US"/>
        </a:p>
      </dgm:t>
    </dgm:pt>
    <dgm:pt modelId="{D0F0856D-8CC3-4B3D-9A6B-063B9BFA7859}">
      <dgm:prSet/>
      <dgm:spPr/>
      <dgm:t>
        <a:bodyPr/>
        <a:lstStyle/>
        <a:p>
          <a:r>
            <a:rPr lang="en-US"/>
            <a:t>Share with the class!</a:t>
          </a:r>
        </a:p>
      </dgm:t>
    </dgm:pt>
    <dgm:pt modelId="{8B9742F8-B5B1-49FF-B955-69E75ABC0CE7}" type="parTrans" cxnId="{701C88D1-8C62-487D-A0DD-D792E5969367}">
      <dgm:prSet/>
      <dgm:spPr/>
      <dgm:t>
        <a:bodyPr/>
        <a:lstStyle/>
        <a:p>
          <a:endParaRPr lang="en-US"/>
        </a:p>
      </dgm:t>
    </dgm:pt>
    <dgm:pt modelId="{09FFE2CE-E00F-4ED0-9309-7DA62ED1D3D0}" type="sibTrans" cxnId="{701C88D1-8C62-487D-A0DD-D792E5969367}">
      <dgm:prSet/>
      <dgm:spPr/>
      <dgm:t>
        <a:bodyPr/>
        <a:lstStyle/>
        <a:p>
          <a:endParaRPr lang="en-US"/>
        </a:p>
      </dgm:t>
    </dgm:pt>
    <dgm:pt modelId="{AD0986B3-9882-43D9-BA75-FC64DACF3D01}" type="pres">
      <dgm:prSet presAssocID="{667C8D92-556B-4C93-80F8-C7FFE0FA74D5}" presName="vert0" presStyleCnt="0">
        <dgm:presLayoutVars>
          <dgm:dir/>
          <dgm:animOne val="branch"/>
          <dgm:animLvl val="lvl"/>
        </dgm:presLayoutVars>
      </dgm:prSet>
      <dgm:spPr/>
    </dgm:pt>
    <dgm:pt modelId="{3BD36EF1-2EE3-4590-957C-B37F5C078DFC}" type="pres">
      <dgm:prSet presAssocID="{86484E86-48A0-4AAE-8E15-6FCE08CDDFBE}" presName="thickLine" presStyleLbl="alignNode1" presStyleIdx="0" presStyleCnt="8"/>
      <dgm:spPr/>
    </dgm:pt>
    <dgm:pt modelId="{F860BEEB-0F62-4102-ACBB-7832F6BA41FF}" type="pres">
      <dgm:prSet presAssocID="{86484E86-48A0-4AAE-8E15-6FCE08CDDFBE}" presName="horz1" presStyleCnt="0"/>
      <dgm:spPr/>
    </dgm:pt>
    <dgm:pt modelId="{101EF0AF-011B-432D-8940-D9D6A37AA440}" type="pres">
      <dgm:prSet presAssocID="{86484E86-48A0-4AAE-8E15-6FCE08CDDFBE}" presName="tx1" presStyleLbl="revTx" presStyleIdx="0" presStyleCnt="8"/>
      <dgm:spPr/>
    </dgm:pt>
    <dgm:pt modelId="{15BF4BB9-A1C0-4C25-AA9A-5E9FCF35D9D2}" type="pres">
      <dgm:prSet presAssocID="{86484E86-48A0-4AAE-8E15-6FCE08CDDFBE}" presName="vert1" presStyleCnt="0"/>
      <dgm:spPr/>
    </dgm:pt>
    <dgm:pt modelId="{45D29122-AC5D-4E96-A3E3-DDC7FC3B2289}" type="pres">
      <dgm:prSet presAssocID="{1C7AD1F4-58EA-4C4D-9C70-D2A299DA250E}" presName="thickLine" presStyleLbl="alignNode1" presStyleIdx="1" presStyleCnt="8"/>
      <dgm:spPr/>
    </dgm:pt>
    <dgm:pt modelId="{07CEF3F6-88CD-46D6-A67B-1416EFA30797}" type="pres">
      <dgm:prSet presAssocID="{1C7AD1F4-58EA-4C4D-9C70-D2A299DA250E}" presName="horz1" presStyleCnt="0"/>
      <dgm:spPr/>
    </dgm:pt>
    <dgm:pt modelId="{CBC2CF28-FEBA-43F8-A70A-AE66A5F559CD}" type="pres">
      <dgm:prSet presAssocID="{1C7AD1F4-58EA-4C4D-9C70-D2A299DA250E}" presName="tx1" presStyleLbl="revTx" presStyleIdx="1" presStyleCnt="8"/>
      <dgm:spPr/>
    </dgm:pt>
    <dgm:pt modelId="{5293B46B-EF04-40EE-8644-E2424E078C57}" type="pres">
      <dgm:prSet presAssocID="{1C7AD1F4-58EA-4C4D-9C70-D2A299DA250E}" presName="vert1" presStyleCnt="0"/>
      <dgm:spPr/>
    </dgm:pt>
    <dgm:pt modelId="{7F848018-BC7B-4CDB-A604-28E30FB5B951}" type="pres">
      <dgm:prSet presAssocID="{A95291F8-2FF5-426B-808D-9E005D830E3B}" presName="thickLine" presStyleLbl="alignNode1" presStyleIdx="2" presStyleCnt="8"/>
      <dgm:spPr/>
    </dgm:pt>
    <dgm:pt modelId="{F7E10083-7D05-484F-8481-7A6FDAF94D6C}" type="pres">
      <dgm:prSet presAssocID="{A95291F8-2FF5-426B-808D-9E005D830E3B}" presName="horz1" presStyleCnt="0"/>
      <dgm:spPr/>
    </dgm:pt>
    <dgm:pt modelId="{99A52CA3-C915-472F-90C1-FB3C87030BE9}" type="pres">
      <dgm:prSet presAssocID="{A95291F8-2FF5-426B-808D-9E005D830E3B}" presName="tx1" presStyleLbl="revTx" presStyleIdx="2" presStyleCnt="8"/>
      <dgm:spPr/>
    </dgm:pt>
    <dgm:pt modelId="{D8CF91C3-2DD2-4641-8109-AE8EE05A64B7}" type="pres">
      <dgm:prSet presAssocID="{A95291F8-2FF5-426B-808D-9E005D830E3B}" presName="vert1" presStyleCnt="0"/>
      <dgm:spPr/>
    </dgm:pt>
    <dgm:pt modelId="{3B1BCCA5-4F73-41FC-8932-2B74E727F0B3}" type="pres">
      <dgm:prSet presAssocID="{4096A84E-F969-40AD-A62C-54AEA30A93A8}" presName="thickLine" presStyleLbl="alignNode1" presStyleIdx="3" presStyleCnt="8"/>
      <dgm:spPr/>
    </dgm:pt>
    <dgm:pt modelId="{01953608-0D06-4B44-A68A-A2086866261D}" type="pres">
      <dgm:prSet presAssocID="{4096A84E-F969-40AD-A62C-54AEA30A93A8}" presName="horz1" presStyleCnt="0"/>
      <dgm:spPr/>
    </dgm:pt>
    <dgm:pt modelId="{B2FCBDCA-481C-4283-9DC9-9D630F549F1E}" type="pres">
      <dgm:prSet presAssocID="{4096A84E-F969-40AD-A62C-54AEA30A93A8}" presName="tx1" presStyleLbl="revTx" presStyleIdx="3" presStyleCnt="8"/>
      <dgm:spPr/>
    </dgm:pt>
    <dgm:pt modelId="{87978342-9A8F-4283-B872-274D88D3DD72}" type="pres">
      <dgm:prSet presAssocID="{4096A84E-F969-40AD-A62C-54AEA30A93A8}" presName="vert1" presStyleCnt="0"/>
      <dgm:spPr/>
    </dgm:pt>
    <dgm:pt modelId="{4888DEFF-7626-4751-A917-886E49ACB9FD}" type="pres">
      <dgm:prSet presAssocID="{C1C79BA9-8FEE-493E-AFD4-223819934745}" presName="thickLine" presStyleLbl="alignNode1" presStyleIdx="4" presStyleCnt="8"/>
      <dgm:spPr/>
    </dgm:pt>
    <dgm:pt modelId="{3F255BD9-C8A4-43B4-B681-11E95F58F705}" type="pres">
      <dgm:prSet presAssocID="{C1C79BA9-8FEE-493E-AFD4-223819934745}" presName="horz1" presStyleCnt="0"/>
      <dgm:spPr/>
    </dgm:pt>
    <dgm:pt modelId="{AD4B983C-D00C-48F7-92A6-5CB0266D98B3}" type="pres">
      <dgm:prSet presAssocID="{C1C79BA9-8FEE-493E-AFD4-223819934745}" presName="tx1" presStyleLbl="revTx" presStyleIdx="4" presStyleCnt="8"/>
      <dgm:spPr/>
    </dgm:pt>
    <dgm:pt modelId="{AFDF8BEF-09DB-4CFA-AA39-417252D875CC}" type="pres">
      <dgm:prSet presAssocID="{C1C79BA9-8FEE-493E-AFD4-223819934745}" presName="vert1" presStyleCnt="0"/>
      <dgm:spPr/>
    </dgm:pt>
    <dgm:pt modelId="{18344990-226E-410B-AD0C-2D8B560EC50D}" type="pres">
      <dgm:prSet presAssocID="{3E27AE00-D85B-44C5-B4AB-264AE5490672}" presName="thickLine" presStyleLbl="alignNode1" presStyleIdx="5" presStyleCnt="8"/>
      <dgm:spPr/>
    </dgm:pt>
    <dgm:pt modelId="{179D3C3E-BF2C-409D-9C49-0CDEC11B5323}" type="pres">
      <dgm:prSet presAssocID="{3E27AE00-D85B-44C5-B4AB-264AE5490672}" presName="horz1" presStyleCnt="0"/>
      <dgm:spPr/>
    </dgm:pt>
    <dgm:pt modelId="{7E2FD07B-2B3D-4796-871F-09154C9992E7}" type="pres">
      <dgm:prSet presAssocID="{3E27AE00-D85B-44C5-B4AB-264AE5490672}" presName="tx1" presStyleLbl="revTx" presStyleIdx="5" presStyleCnt="8"/>
      <dgm:spPr/>
    </dgm:pt>
    <dgm:pt modelId="{152E8DFB-4E35-410A-8D07-1D58EC923C64}" type="pres">
      <dgm:prSet presAssocID="{3E27AE00-D85B-44C5-B4AB-264AE5490672}" presName="vert1" presStyleCnt="0"/>
      <dgm:spPr/>
    </dgm:pt>
    <dgm:pt modelId="{79EE1268-7135-4A7E-940C-DCD1DC40E8E2}" type="pres">
      <dgm:prSet presAssocID="{1D243C3B-CDF3-4FFA-AFC5-651F014F4BFD}" presName="thickLine" presStyleLbl="alignNode1" presStyleIdx="6" presStyleCnt="8"/>
      <dgm:spPr/>
    </dgm:pt>
    <dgm:pt modelId="{4988661B-B14D-4C21-9D02-4B54124DC1CD}" type="pres">
      <dgm:prSet presAssocID="{1D243C3B-CDF3-4FFA-AFC5-651F014F4BFD}" presName="horz1" presStyleCnt="0"/>
      <dgm:spPr/>
    </dgm:pt>
    <dgm:pt modelId="{8B060A4B-FF7E-40EF-BF6F-87816A432946}" type="pres">
      <dgm:prSet presAssocID="{1D243C3B-CDF3-4FFA-AFC5-651F014F4BFD}" presName="tx1" presStyleLbl="revTx" presStyleIdx="6" presStyleCnt="8"/>
      <dgm:spPr/>
    </dgm:pt>
    <dgm:pt modelId="{65314ED0-E66F-4B86-B447-CBF0E67B2B14}" type="pres">
      <dgm:prSet presAssocID="{1D243C3B-CDF3-4FFA-AFC5-651F014F4BFD}" presName="vert1" presStyleCnt="0"/>
      <dgm:spPr/>
    </dgm:pt>
    <dgm:pt modelId="{C19C1291-3CA1-43E0-AF1D-1A85081FA27A}" type="pres">
      <dgm:prSet presAssocID="{D0F0856D-8CC3-4B3D-9A6B-063B9BFA7859}" presName="thickLine" presStyleLbl="alignNode1" presStyleIdx="7" presStyleCnt="8"/>
      <dgm:spPr/>
    </dgm:pt>
    <dgm:pt modelId="{601DDBBE-55EA-4A49-9D29-D5AFCAF6B7B7}" type="pres">
      <dgm:prSet presAssocID="{D0F0856D-8CC3-4B3D-9A6B-063B9BFA7859}" presName="horz1" presStyleCnt="0"/>
      <dgm:spPr/>
    </dgm:pt>
    <dgm:pt modelId="{D6669677-124D-406A-B363-48D3B0D1E9EF}" type="pres">
      <dgm:prSet presAssocID="{D0F0856D-8CC3-4B3D-9A6B-063B9BFA7859}" presName="tx1" presStyleLbl="revTx" presStyleIdx="7" presStyleCnt="8"/>
      <dgm:spPr/>
    </dgm:pt>
    <dgm:pt modelId="{1D808CE6-6258-4B9C-B984-AA866A6CE04C}" type="pres">
      <dgm:prSet presAssocID="{D0F0856D-8CC3-4B3D-9A6B-063B9BFA7859}" presName="vert1" presStyleCnt="0"/>
      <dgm:spPr/>
    </dgm:pt>
  </dgm:ptLst>
  <dgm:cxnLst>
    <dgm:cxn modelId="{2DBDBD08-491E-40E0-A779-7E114274E08F}" srcId="{667C8D92-556B-4C93-80F8-C7FFE0FA74D5}" destId="{4096A84E-F969-40AD-A62C-54AEA30A93A8}" srcOrd="3" destOrd="0" parTransId="{E5E07CC2-A3CC-4E15-B29C-EAFD858C2A7A}" sibTransId="{EBB03B61-BC6F-4010-BD6E-75253FA05D11}"/>
    <dgm:cxn modelId="{A883A711-91BD-4286-809B-FB139A80347E}" type="presOf" srcId="{C1C79BA9-8FEE-493E-AFD4-223819934745}" destId="{AD4B983C-D00C-48F7-92A6-5CB0266D98B3}" srcOrd="0" destOrd="0" presId="urn:microsoft.com/office/officeart/2008/layout/LinedList"/>
    <dgm:cxn modelId="{1729C736-3B5E-42B8-92E0-3DF784636265}" type="presOf" srcId="{A95291F8-2FF5-426B-808D-9E005D830E3B}" destId="{99A52CA3-C915-472F-90C1-FB3C87030BE9}" srcOrd="0" destOrd="0" presId="urn:microsoft.com/office/officeart/2008/layout/LinedList"/>
    <dgm:cxn modelId="{AA236B61-E828-4A30-B832-FD5FA24168B3}" srcId="{667C8D92-556B-4C93-80F8-C7FFE0FA74D5}" destId="{86484E86-48A0-4AAE-8E15-6FCE08CDDFBE}" srcOrd="0" destOrd="0" parTransId="{E173C7B5-00F9-495D-9551-8A6B935A53C8}" sibTransId="{F2F8B3F0-A844-4BF2-A91E-50C2DC73BE21}"/>
    <dgm:cxn modelId="{5D9C006B-F341-48A0-AEAB-587C766BB2AB}" srcId="{667C8D92-556B-4C93-80F8-C7FFE0FA74D5}" destId="{1C7AD1F4-58EA-4C4D-9C70-D2A299DA250E}" srcOrd="1" destOrd="0" parTransId="{CFD783CA-EDCF-4882-AC2A-8BC63976428E}" sibTransId="{C746A7CE-E7BD-44F8-82E5-94D183B02AEF}"/>
    <dgm:cxn modelId="{3819BB7B-F302-4C32-AE77-72D73D8FA3CE}" type="presOf" srcId="{86484E86-48A0-4AAE-8E15-6FCE08CDDFBE}" destId="{101EF0AF-011B-432D-8940-D9D6A37AA440}" srcOrd="0" destOrd="0" presId="urn:microsoft.com/office/officeart/2008/layout/LinedList"/>
    <dgm:cxn modelId="{73567C89-FC98-4E8F-BD4A-A1AD307B23BF}" srcId="{667C8D92-556B-4C93-80F8-C7FFE0FA74D5}" destId="{1D243C3B-CDF3-4FFA-AFC5-651F014F4BFD}" srcOrd="6" destOrd="0" parTransId="{ECF55841-C170-41B6-972E-9791F4630374}" sibTransId="{C3D20F55-D930-4C95-BE9B-90D7BBEA1DB5}"/>
    <dgm:cxn modelId="{B4E67E8F-2237-4847-9BA5-01419415E099}" srcId="{667C8D92-556B-4C93-80F8-C7FFE0FA74D5}" destId="{C1C79BA9-8FEE-493E-AFD4-223819934745}" srcOrd="4" destOrd="0" parTransId="{9DFEE022-081B-4049-9AD4-75D491649667}" sibTransId="{1688965A-25E3-414D-A81F-782CF011E10F}"/>
    <dgm:cxn modelId="{AB70949B-D98F-4964-A2A4-D2991B26EDE5}" type="presOf" srcId="{4096A84E-F969-40AD-A62C-54AEA30A93A8}" destId="{B2FCBDCA-481C-4283-9DC9-9D630F549F1E}" srcOrd="0" destOrd="0" presId="urn:microsoft.com/office/officeart/2008/layout/LinedList"/>
    <dgm:cxn modelId="{2A50BB9C-43DF-4BAE-91CB-83F4F5218180}" srcId="{667C8D92-556B-4C93-80F8-C7FFE0FA74D5}" destId="{A95291F8-2FF5-426B-808D-9E005D830E3B}" srcOrd="2" destOrd="0" parTransId="{5B4B61F9-CA7B-4091-A8AD-19B0DA53BBEA}" sibTransId="{C33AE164-9D9E-4853-9E81-AD3F6B80F123}"/>
    <dgm:cxn modelId="{E31B39A0-BF0B-4DA7-A528-A9F142568032}" type="presOf" srcId="{667C8D92-556B-4C93-80F8-C7FFE0FA74D5}" destId="{AD0986B3-9882-43D9-BA75-FC64DACF3D01}" srcOrd="0" destOrd="0" presId="urn:microsoft.com/office/officeart/2008/layout/LinedList"/>
    <dgm:cxn modelId="{D7D4DDA6-CFB8-4EA4-993F-372166D6B2D1}" type="presOf" srcId="{3E27AE00-D85B-44C5-B4AB-264AE5490672}" destId="{7E2FD07B-2B3D-4796-871F-09154C9992E7}" srcOrd="0" destOrd="0" presId="urn:microsoft.com/office/officeart/2008/layout/LinedList"/>
    <dgm:cxn modelId="{1ACE30AC-4F27-4630-9F2F-2792C7F7FB53}" type="presOf" srcId="{D0F0856D-8CC3-4B3D-9A6B-063B9BFA7859}" destId="{D6669677-124D-406A-B363-48D3B0D1E9EF}" srcOrd="0" destOrd="0" presId="urn:microsoft.com/office/officeart/2008/layout/LinedList"/>
    <dgm:cxn modelId="{0139FFB2-5B29-4040-A000-BE919A04B1FE}" srcId="{667C8D92-556B-4C93-80F8-C7FFE0FA74D5}" destId="{3E27AE00-D85B-44C5-B4AB-264AE5490672}" srcOrd="5" destOrd="0" parTransId="{2338028F-E318-4BAD-9868-A28B314A2146}" sibTransId="{F085A864-279F-4238-BF62-1499E4A199C9}"/>
    <dgm:cxn modelId="{35B593BE-34B7-430A-A297-5BB0DE18B314}" type="presOf" srcId="{1D243C3B-CDF3-4FFA-AFC5-651F014F4BFD}" destId="{8B060A4B-FF7E-40EF-BF6F-87816A432946}" srcOrd="0" destOrd="0" presId="urn:microsoft.com/office/officeart/2008/layout/LinedList"/>
    <dgm:cxn modelId="{701C88D1-8C62-487D-A0DD-D792E5969367}" srcId="{667C8D92-556B-4C93-80F8-C7FFE0FA74D5}" destId="{D0F0856D-8CC3-4B3D-9A6B-063B9BFA7859}" srcOrd="7" destOrd="0" parTransId="{8B9742F8-B5B1-49FF-B955-69E75ABC0CE7}" sibTransId="{09FFE2CE-E00F-4ED0-9309-7DA62ED1D3D0}"/>
    <dgm:cxn modelId="{1443DCDA-F515-4D0E-BE05-BEA7CD21325F}" type="presOf" srcId="{1C7AD1F4-58EA-4C4D-9C70-D2A299DA250E}" destId="{CBC2CF28-FEBA-43F8-A70A-AE66A5F559CD}" srcOrd="0" destOrd="0" presId="urn:microsoft.com/office/officeart/2008/layout/LinedList"/>
    <dgm:cxn modelId="{5EC1C4B4-9D23-4C67-8F4C-254DC67952D0}" type="presParOf" srcId="{AD0986B3-9882-43D9-BA75-FC64DACF3D01}" destId="{3BD36EF1-2EE3-4590-957C-B37F5C078DFC}" srcOrd="0" destOrd="0" presId="urn:microsoft.com/office/officeart/2008/layout/LinedList"/>
    <dgm:cxn modelId="{335A58E8-4FCF-485F-A588-E11CCA557302}" type="presParOf" srcId="{AD0986B3-9882-43D9-BA75-FC64DACF3D01}" destId="{F860BEEB-0F62-4102-ACBB-7832F6BA41FF}" srcOrd="1" destOrd="0" presId="urn:microsoft.com/office/officeart/2008/layout/LinedList"/>
    <dgm:cxn modelId="{C62136E4-515C-47E8-A4FC-1C7A3A7EBD38}" type="presParOf" srcId="{F860BEEB-0F62-4102-ACBB-7832F6BA41FF}" destId="{101EF0AF-011B-432D-8940-D9D6A37AA440}" srcOrd="0" destOrd="0" presId="urn:microsoft.com/office/officeart/2008/layout/LinedList"/>
    <dgm:cxn modelId="{0B2BE518-F5CF-4C3F-983B-DE3718BD871A}" type="presParOf" srcId="{F860BEEB-0F62-4102-ACBB-7832F6BA41FF}" destId="{15BF4BB9-A1C0-4C25-AA9A-5E9FCF35D9D2}" srcOrd="1" destOrd="0" presId="urn:microsoft.com/office/officeart/2008/layout/LinedList"/>
    <dgm:cxn modelId="{78A22EB9-8838-4E23-B17B-318EACDBB8CE}" type="presParOf" srcId="{AD0986B3-9882-43D9-BA75-FC64DACF3D01}" destId="{45D29122-AC5D-4E96-A3E3-DDC7FC3B2289}" srcOrd="2" destOrd="0" presId="urn:microsoft.com/office/officeart/2008/layout/LinedList"/>
    <dgm:cxn modelId="{3DCF6A22-9725-441A-A236-842A1E7D0BB5}" type="presParOf" srcId="{AD0986B3-9882-43D9-BA75-FC64DACF3D01}" destId="{07CEF3F6-88CD-46D6-A67B-1416EFA30797}" srcOrd="3" destOrd="0" presId="urn:microsoft.com/office/officeart/2008/layout/LinedList"/>
    <dgm:cxn modelId="{2184A5F9-4C21-4834-9184-7F24396751CA}" type="presParOf" srcId="{07CEF3F6-88CD-46D6-A67B-1416EFA30797}" destId="{CBC2CF28-FEBA-43F8-A70A-AE66A5F559CD}" srcOrd="0" destOrd="0" presId="urn:microsoft.com/office/officeart/2008/layout/LinedList"/>
    <dgm:cxn modelId="{5F15E900-460D-4C59-A68B-ED7B50E69551}" type="presParOf" srcId="{07CEF3F6-88CD-46D6-A67B-1416EFA30797}" destId="{5293B46B-EF04-40EE-8644-E2424E078C57}" srcOrd="1" destOrd="0" presId="urn:microsoft.com/office/officeart/2008/layout/LinedList"/>
    <dgm:cxn modelId="{72BDDD60-29D0-4424-94CC-24451BB5D457}" type="presParOf" srcId="{AD0986B3-9882-43D9-BA75-FC64DACF3D01}" destId="{7F848018-BC7B-4CDB-A604-28E30FB5B951}" srcOrd="4" destOrd="0" presId="urn:microsoft.com/office/officeart/2008/layout/LinedList"/>
    <dgm:cxn modelId="{29EA20FA-80B3-4F96-97E2-9B7C778D9077}" type="presParOf" srcId="{AD0986B3-9882-43D9-BA75-FC64DACF3D01}" destId="{F7E10083-7D05-484F-8481-7A6FDAF94D6C}" srcOrd="5" destOrd="0" presId="urn:microsoft.com/office/officeart/2008/layout/LinedList"/>
    <dgm:cxn modelId="{EEA06255-E29A-4DF0-8740-B2F2DDBC43AC}" type="presParOf" srcId="{F7E10083-7D05-484F-8481-7A6FDAF94D6C}" destId="{99A52CA3-C915-472F-90C1-FB3C87030BE9}" srcOrd="0" destOrd="0" presId="urn:microsoft.com/office/officeart/2008/layout/LinedList"/>
    <dgm:cxn modelId="{A5BE2316-E0BF-43C3-BD85-A7A27D8612F6}" type="presParOf" srcId="{F7E10083-7D05-484F-8481-7A6FDAF94D6C}" destId="{D8CF91C3-2DD2-4641-8109-AE8EE05A64B7}" srcOrd="1" destOrd="0" presId="urn:microsoft.com/office/officeart/2008/layout/LinedList"/>
    <dgm:cxn modelId="{27695A91-EBA4-46AA-8134-B4EB9D433E0D}" type="presParOf" srcId="{AD0986B3-9882-43D9-BA75-FC64DACF3D01}" destId="{3B1BCCA5-4F73-41FC-8932-2B74E727F0B3}" srcOrd="6" destOrd="0" presId="urn:microsoft.com/office/officeart/2008/layout/LinedList"/>
    <dgm:cxn modelId="{56CF2FB2-1FBF-4E2C-85E9-F2FDF36FD149}" type="presParOf" srcId="{AD0986B3-9882-43D9-BA75-FC64DACF3D01}" destId="{01953608-0D06-4B44-A68A-A2086866261D}" srcOrd="7" destOrd="0" presId="urn:microsoft.com/office/officeart/2008/layout/LinedList"/>
    <dgm:cxn modelId="{BAD01AB1-CD31-4904-B4DC-561932D81B7B}" type="presParOf" srcId="{01953608-0D06-4B44-A68A-A2086866261D}" destId="{B2FCBDCA-481C-4283-9DC9-9D630F549F1E}" srcOrd="0" destOrd="0" presId="urn:microsoft.com/office/officeart/2008/layout/LinedList"/>
    <dgm:cxn modelId="{614B3566-4DE7-4587-959C-E2E01D02F8D9}" type="presParOf" srcId="{01953608-0D06-4B44-A68A-A2086866261D}" destId="{87978342-9A8F-4283-B872-274D88D3DD72}" srcOrd="1" destOrd="0" presId="urn:microsoft.com/office/officeart/2008/layout/LinedList"/>
    <dgm:cxn modelId="{A3481E7E-D2FC-4C60-B7EF-FFF7A8C1818A}" type="presParOf" srcId="{AD0986B3-9882-43D9-BA75-FC64DACF3D01}" destId="{4888DEFF-7626-4751-A917-886E49ACB9FD}" srcOrd="8" destOrd="0" presId="urn:microsoft.com/office/officeart/2008/layout/LinedList"/>
    <dgm:cxn modelId="{96564FD9-588F-4749-9EFD-6D41C690E005}" type="presParOf" srcId="{AD0986B3-9882-43D9-BA75-FC64DACF3D01}" destId="{3F255BD9-C8A4-43B4-B681-11E95F58F705}" srcOrd="9" destOrd="0" presId="urn:microsoft.com/office/officeart/2008/layout/LinedList"/>
    <dgm:cxn modelId="{FA48B53E-B754-4BC5-9E61-5B588C9B3DA6}" type="presParOf" srcId="{3F255BD9-C8A4-43B4-B681-11E95F58F705}" destId="{AD4B983C-D00C-48F7-92A6-5CB0266D98B3}" srcOrd="0" destOrd="0" presId="urn:microsoft.com/office/officeart/2008/layout/LinedList"/>
    <dgm:cxn modelId="{D81956B5-885D-463B-B18E-8F999BF7C100}" type="presParOf" srcId="{3F255BD9-C8A4-43B4-B681-11E95F58F705}" destId="{AFDF8BEF-09DB-4CFA-AA39-417252D875CC}" srcOrd="1" destOrd="0" presId="urn:microsoft.com/office/officeart/2008/layout/LinedList"/>
    <dgm:cxn modelId="{D53B3B52-4F6C-46E3-97FD-E68B0937BF9A}" type="presParOf" srcId="{AD0986B3-9882-43D9-BA75-FC64DACF3D01}" destId="{18344990-226E-410B-AD0C-2D8B560EC50D}" srcOrd="10" destOrd="0" presId="urn:microsoft.com/office/officeart/2008/layout/LinedList"/>
    <dgm:cxn modelId="{65552408-47D3-4A97-BF77-A713A1F6A452}" type="presParOf" srcId="{AD0986B3-9882-43D9-BA75-FC64DACF3D01}" destId="{179D3C3E-BF2C-409D-9C49-0CDEC11B5323}" srcOrd="11" destOrd="0" presId="urn:microsoft.com/office/officeart/2008/layout/LinedList"/>
    <dgm:cxn modelId="{97A3C2D8-78AE-4452-9380-D09FDFC44346}" type="presParOf" srcId="{179D3C3E-BF2C-409D-9C49-0CDEC11B5323}" destId="{7E2FD07B-2B3D-4796-871F-09154C9992E7}" srcOrd="0" destOrd="0" presId="urn:microsoft.com/office/officeart/2008/layout/LinedList"/>
    <dgm:cxn modelId="{CA3A2001-C989-4445-AA3E-545282F2BB28}" type="presParOf" srcId="{179D3C3E-BF2C-409D-9C49-0CDEC11B5323}" destId="{152E8DFB-4E35-410A-8D07-1D58EC923C64}" srcOrd="1" destOrd="0" presId="urn:microsoft.com/office/officeart/2008/layout/LinedList"/>
    <dgm:cxn modelId="{5FF78C3D-3659-4FD6-9CB3-F80EEA9C8906}" type="presParOf" srcId="{AD0986B3-9882-43D9-BA75-FC64DACF3D01}" destId="{79EE1268-7135-4A7E-940C-DCD1DC40E8E2}" srcOrd="12" destOrd="0" presId="urn:microsoft.com/office/officeart/2008/layout/LinedList"/>
    <dgm:cxn modelId="{C26D2329-9BB0-4A5A-A105-034FBCA2DD39}" type="presParOf" srcId="{AD0986B3-9882-43D9-BA75-FC64DACF3D01}" destId="{4988661B-B14D-4C21-9D02-4B54124DC1CD}" srcOrd="13" destOrd="0" presId="urn:microsoft.com/office/officeart/2008/layout/LinedList"/>
    <dgm:cxn modelId="{B32338A2-24E1-41CA-BDB4-8B26D94C9EF9}" type="presParOf" srcId="{4988661B-B14D-4C21-9D02-4B54124DC1CD}" destId="{8B060A4B-FF7E-40EF-BF6F-87816A432946}" srcOrd="0" destOrd="0" presId="urn:microsoft.com/office/officeart/2008/layout/LinedList"/>
    <dgm:cxn modelId="{62A360AD-566B-4A66-83EC-72E1B37020E7}" type="presParOf" srcId="{4988661B-B14D-4C21-9D02-4B54124DC1CD}" destId="{65314ED0-E66F-4B86-B447-CBF0E67B2B14}" srcOrd="1" destOrd="0" presId="urn:microsoft.com/office/officeart/2008/layout/LinedList"/>
    <dgm:cxn modelId="{EB8391A7-F26C-4EEC-AAA6-22D92A1E0BE2}" type="presParOf" srcId="{AD0986B3-9882-43D9-BA75-FC64DACF3D01}" destId="{C19C1291-3CA1-43E0-AF1D-1A85081FA27A}" srcOrd="14" destOrd="0" presId="urn:microsoft.com/office/officeart/2008/layout/LinedList"/>
    <dgm:cxn modelId="{674E10FF-E4D2-4F97-9058-A616C3FE7492}" type="presParOf" srcId="{AD0986B3-9882-43D9-BA75-FC64DACF3D01}" destId="{601DDBBE-55EA-4A49-9D29-D5AFCAF6B7B7}" srcOrd="15" destOrd="0" presId="urn:microsoft.com/office/officeart/2008/layout/LinedList"/>
    <dgm:cxn modelId="{9808E271-670F-41F7-9BFC-AD43B83421EA}" type="presParOf" srcId="{601DDBBE-55EA-4A49-9D29-D5AFCAF6B7B7}" destId="{D6669677-124D-406A-B363-48D3B0D1E9EF}" srcOrd="0" destOrd="0" presId="urn:microsoft.com/office/officeart/2008/layout/LinedList"/>
    <dgm:cxn modelId="{C084321A-905C-40A1-9426-11896D624C67}" type="presParOf" srcId="{601DDBBE-55EA-4A49-9D29-D5AFCAF6B7B7}" destId="{1D808CE6-6258-4B9C-B984-AA866A6CE04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34FD6E4-33D4-4EA2-A154-735EDD7BCD96}" type="doc">
      <dgm:prSet loTypeId="urn:microsoft.com/office/officeart/2008/layout/LinedList" loCatId="list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en-US"/>
        </a:p>
      </dgm:t>
    </dgm:pt>
    <dgm:pt modelId="{247FAE3A-8C25-4B17-9604-FA32C0737F45}">
      <dgm:prSet/>
      <dgm:spPr/>
      <dgm:t>
        <a:bodyPr/>
        <a:lstStyle/>
        <a:p>
          <a:r>
            <a:rPr lang="en-US"/>
            <a:t>Articulation Therapy – pronunciation clarity.</a:t>
          </a:r>
        </a:p>
      </dgm:t>
    </dgm:pt>
    <dgm:pt modelId="{422FA31E-A26B-4900-9BAC-0161ABF723DD}" type="parTrans" cxnId="{AF0F0283-8BDE-4289-A407-847EB51C0A7D}">
      <dgm:prSet/>
      <dgm:spPr/>
      <dgm:t>
        <a:bodyPr/>
        <a:lstStyle/>
        <a:p>
          <a:endParaRPr lang="en-US"/>
        </a:p>
      </dgm:t>
    </dgm:pt>
    <dgm:pt modelId="{AF8B6C5C-C29A-4A7F-B292-6EC83D6E945B}" type="sibTrans" cxnId="{AF0F0283-8BDE-4289-A407-847EB51C0A7D}">
      <dgm:prSet/>
      <dgm:spPr/>
      <dgm:t>
        <a:bodyPr/>
        <a:lstStyle/>
        <a:p>
          <a:endParaRPr lang="en-US"/>
        </a:p>
      </dgm:t>
    </dgm:pt>
    <dgm:pt modelId="{C663445D-D0AD-453A-A27B-E22173921359}">
      <dgm:prSet/>
      <dgm:spPr/>
      <dgm:t>
        <a:bodyPr/>
        <a:lstStyle/>
        <a:p>
          <a:r>
            <a:rPr lang="en-US"/>
            <a:t>Language Therapy – words, grammar, comprehension.</a:t>
          </a:r>
        </a:p>
      </dgm:t>
    </dgm:pt>
    <dgm:pt modelId="{8C9FED95-2074-4EA3-B71F-9BA51DED8763}" type="parTrans" cxnId="{2539E1B1-DF3A-4663-8BEB-4B19C542ADF8}">
      <dgm:prSet/>
      <dgm:spPr/>
      <dgm:t>
        <a:bodyPr/>
        <a:lstStyle/>
        <a:p>
          <a:endParaRPr lang="en-US"/>
        </a:p>
      </dgm:t>
    </dgm:pt>
    <dgm:pt modelId="{9BB79B8B-4F82-4D6A-84E3-7C51B32F1303}" type="sibTrans" cxnId="{2539E1B1-DF3A-4663-8BEB-4B19C542ADF8}">
      <dgm:prSet/>
      <dgm:spPr/>
      <dgm:t>
        <a:bodyPr/>
        <a:lstStyle/>
        <a:p>
          <a:endParaRPr lang="en-US"/>
        </a:p>
      </dgm:t>
    </dgm:pt>
    <dgm:pt modelId="{567D598D-523F-41B3-95C4-DBB4991D490B}">
      <dgm:prSet/>
      <dgm:spPr/>
      <dgm:t>
        <a:bodyPr/>
        <a:lstStyle/>
        <a:p>
          <a:r>
            <a:rPr lang="en-US"/>
            <a:t>Social Skills Practice – conversations and interaction.</a:t>
          </a:r>
        </a:p>
      </dgm:t>
    </dgm:pt>
    <dgm:pt modelId="{D8A89D75-1E8A-4561-A957-729D135B6DDB}" type="parTrans" cxnId="{D8F045F2-B45E-4EB2-B0C7-1DA7C0C63AD3}">
      <dgm:prSet/>
      <dgm:spPr/>
      <dgm:t>
        <a:bodyPr/>
        <a:lstStyle/>
        <a:p>
          <a:endParaRPr lang="en-US"/>
        </a:p>
      </dgm:t>
    </dgm:pt>
    <dgm:pt modelId="{FC6529FF-E1BA-4EC6-B1E2-906F6776CC46}" type="sibTrans" cxnId="{D8F045F2-B45E-4EB2-B0C7-1DA7C0C63AD3}">
      <dgm:prSet/>
      <dgm:spPr/>
      <dgm:t>
        <a:bodyPr/>
        <a:lstStyle/>
        <a:p>
          <a:endParaRPr lang="en-US"/>
        </a:p>
      </dgm:t>
    </dgm:pt>
    <dgm:pt modelId="{A07FBD0E-C6DE-45A2-AC0C-9C960858AD2B}">
      <dgm:prSet/>
      <dgm:spPr/>
      <dgm:t>
        <a:bodyPr/>
        <a:lstStyle/>
        <a:p>
          <a:r>
            <a:rPr lang="en-US"/>
            <a:t>Swallowing support.</a:t>
          </a:r>
        </a:p>
      </dgm:t>
    </dgm:pt>
    <dgm:pt modelId="{FAE58539-FD3C-4292-8245-D558CA65D62B}" type="parTrans" cxnId="{8AED8D93-3E1B-4527-B788-3EAE60168461}">
      <dgm:prSet/>
      <dgm:spPr/>
      <dgm:t>
        <a:bodyPr/>
        <a:lstStyle/>
        <a:p>
          <a:endParaRPr lang="en-US"/>
        </a:p>
      </dgm:t>
    </dgm:pt>
    <dgm:pt modelId="{2737100F-368F-4F83-B8E6-2E312E4F1D56}" type="sibTrans" cxnId="{8AED8D93-3E1B-4527-B788-3EAE60168461}">
      <dgm:prSet/>
      <dgm:spPr/>
      <dgm:t>
        <a:bodyPr/>
        <a:lstStyle/>
        <a:p>
          <a:endParaRPr lang="en-US"/>
        </a:p>
      </dgm:t>
    </dgm:pt>
    <dgm:pt modelId="{2EF184EB-F886-4431-A81A-32B0DD2BA635}">
      <dgm:prSet/>
      <dgm:spPr/>
      <dgm:t>
        <a:bodyPr/>
        <a:lstStyle/>
        <a:p>
          <a:r>
            <a:rPr lang="en-US"/>
            <a:t>Goal setting and progress tracking.</a:t>
          </a:r>
        </a:p>
      </dgm:t>
    </dgm:pt>
    <dgm:pt modelId="{5C91A767-3AFB-4D4D-94D7-1ED152B55FEA}" type="parTrans" cxnId="{F40B4849-79AA-447C-856B-3506D9D06A4A}">
      <dgm:prSet/>
      <dgm:spPr/>
      <dgm:t>
        <a:bodyPr/>
        <a:lstStyle/>
        <a:p>
          <a:endParaRPr lang="en-US"/>
        </a:p>
      </dgm:t>
    </dgm:pt>
    <dgm:pt modelId="{33E13BD1-A9D1-4C90-B972-1D79896AD0C3}" type="sibTrans" cxnId="{F40B4849-79AA-447C-856B-3506D9D06A4A}">
      <dgm:prSet/>
      <dgm:spPr/>
      <dgm:t>
        <a:bodyPr/>
        <a:lstStyle/>
        <a:p>
          <a:endParaRPr lang="en-US"/>
        </a:p>
      </dgm:t>
    </dgm:pt>
    <dgm:pt modelId="{0DEE46B1-7B33-4496-9CCD-B13FC59E628E}" type="pres">
      <dgm:prSet presAssocID="{234FD6E4-33D4-4EA2-A154-735EDD7BCD96}" presName="vert0" presStyleCnt="0">
        <dgm:presLayoutVars>
          <dgm:dir/>
          <dgm:animOne val="branch"/>
          <dgm:animLvl val="lvl"/>
        </dgm:presLayoutVars>
      </dgm:prSet>
      <dgm:spPr/>
    </dgm:pt>
    <dgm:pt modelId="{A4D267DF-79F0-4933-9F68-B42711C19898}" type="pres">
      <dgm:prSet presAssocID="{247FAE3A-8C25-4B17-9604-FA32C0737F45}" presName="thickLine" presStyleLbl="alignNode1" presStyleIdx="0" presStyleCnt="5"/>
      <dgm:spPr/>
    </dgm:pt>
    <dgm:pt modelId="{0AF171EF-6B02-4FF1-B603-6766C8EBDF6C}" type="pres">
      <dgm:prSet presAssocID="{247FAE3A-8C25-4B17-9604-FA32C0737F45}" presName="horz1" presStyleCnt="0"/>
      <dgm:spPr/>
    </dgm:pt>
    <dgm:pt modelId="{2D6565F4-A375-4591-A905-8E2B9AA185FA}" type="pres">
      <dgm:prSet presAssocID="{247FAE3A-8C25-4B17-9604-FA32C0737F45}" presName="tx1" presStyleLbl="revTx" presStyleIdx="0" presStyleCnt="5"/>
      <dgm:spPr/>
    </dgm:pt>
    <dgm:pt modelId="{AEDA5F9F-8804-439B-AB22-5BDF60C603F8}" type="pres">
      <dgm:prSet presAssocID="{247FAE3A-8C25-4B17-9604-FA32C0737F45}" presName="vert1" presStyleCnt="0"/>
      <dgm:spPr/>
    </dgm:pt>
    <dgm:pt modelId="{E07B3E83-4037-46A5-9C0C-532A277EB054}" type="pres">
      <dgm:prSet presAssocID="{C663445D-D0AD-453A-A27B-E22173921359}" presName="thickLine" presStyleLbl="alignNode1" presStyleIdx="1" presStyleCnt="5"/>
      <dgm:spPr/>
    </dgm:pt>
    <dgm:pt modelId="{1C395EF7-917A-4971-B345-26B51BB69C4F}" type="pres">
      <dgm:prSet presAssocID="{C663445D-D0AD-453A-A27B-E22173921359}" presName="horz1" presStyleCnt="0"/>
      <dgm:spPr/>
    </dgm:pt>
    <dgm:pt modelId="{5B7FC8A9-8154-4FAF-8DEF-C2C57EB046CD}" type="pres">
      <dgm:prSet presAssocID="{C663445D-D0AD-453A-A27B-E22173921359}" presName="tx1" presStyleLbl="revTx" presStyleIdx="1" presStyleCnt="5"/>
      <dgm:spPr/>
    </dgm:pt>
    <dgm:pt modelId="{26C0B6C6-8835-4413-A44E-F3D8A7DAA5F1}" type="pres">
      <dgm:prSet presAssocID="{C663445D-D0AD-453A-A27B-E22173921359}" presName="vert1" presStyleCnt="0"/>
      <dgm:spPr/>
    </dgm:pt>
    <dgm:pt modelId="{DB543BA1-3252-4313-8A9A-29F226BABD88}" type="pres">
      <dgm:prSet presAssocID="{567D598D-523F-41B3-95C4-DBB4991D490B}" presName="thickLine" presStyleLbl="alignNode1" presStyleIdx="2" presStyleCnt="5"/>
      <dgm:spPr/>
    </dgm:pt>
    <dgm:pt modelId="{C22BDC1F-1EE9-4BA5-A89C-30C2FAB233CB}" type="pres">
      <dgm:prSet presAssocID="{567D598D-523F-41B3-95C4-DBB4991D490B}" presName="horz1" presStyleCnt="0"/>
      <dgm:spPr/>
    </dgm:pt>
    <dgm:pt modelId="{311720DE-D721-4CAF-87F7-2784043CFC95}" type="pres">
      <dgm:prSet presAssocID="{567D598D-523F-41B3-95C4-DBB4991D490B}" presName="tx1" presStyleLbl="revTx" presStyleIdx="2" presStyleCnt="5"/>
      <dgm:spPr/>
    </dgm:pt>
    <dgm:pt modelId="{1E1683D6-D82C-4926-B31D-0845DA1A61CA}" type="pres">
      <dgm:prSet presAssocID="{567D598D-523F-41B3-95C4-DBB4991D490B}" presName="vert1" presStyleCnt="0"/>
      <dgm:spPr/>
    </dgm:pt>
    <dgm:pt modelId="{67503E03-FFE9-45B0-9CC9-E5689E9C35DD}" type="pres">
      <dgm:prSet presAssocID="{A07FBD0E-C6DE-45A2-AC0C-9C960858AD2B}" presName="thickLine" presStyleLbl="alignNode1" presStyleIdx="3" presStyleCnt="5"/>
      <dgm:spPr/>
    </dgm:pt>
    <dgm:pt modelId="{BB31E129-44CD-4F55-98A8-7C0297707A45}" type="pres">
      <dgm:prSet presAssocID="{A07FBD0E-C6DE-45A2-AC0C-9C960858AD2B}" presName="horz1" presStyleCnt="0"/>
      <dgm:spPr/>
    </dgm:pt>
    <dgm:pt modelId="{73890C8F-3BAE-4515-A2A3-15334F8A35A2}" type="pres">
      <dgm:prSet presAssocID="{A07FBD0E-C6DE-45A2-AC0C-9C960858AD2B}" presName="tx1" presStyleLbl="revTx" presStyleIdx="3" presStyleCnt="5"/>
      <dgm:spPr/>
    </dgm:pt>
    <dgm:pt modelId="{78659BE1-E914-4DEA-B7CC-AA6154EF8E1F}" type="pres">
      <dgm:prSet presAssocID="{A07FBD0E-C6DE-45A2-AC0C-9C960858AD2B}" presName="vert1" presStyleCnt="0"/>
      <dgm:spPr/>
    </dgm:pt>
    <dgm:pt modelId="{2CDAFA02-1B15-42A9-BE27-86FB4A2BEA29}" type="pres">
      <dgm:prSet presAssocID="{2EF184EB-F886-4431-A81A-32B0DD2BA635}" presName="thickLine" presStyleLbl="alignNode1" presStyleIdx="4" presStyleCnt="5"/>
      <dgm:spPr/>
    </dgm:pt>
    <dgm:pt modelId="{90BAC8FF-2BA7-4FBB-B474-6756F1D9610F}" type="pres">
      <dgm:prSet presAssocID="{2EF184EB-F886-4431-A81A-32B0DD2BA635}" presName="horz1" presStyleCnt="0"/>
      <dgm:spPr/>
    </dgm:pt>
    <dgm:pt modelId="{76B29D86-7501-4525-AECA-4199E245219D}" type="pres">
      <dgm:prSet presAssocID="{2EF184EB-F886-4431-A81A-32B0DD2BA635}" presName="tx1" presStyleLbl="revTx" presStyleIdx="4" presStyleCnt="5"/>
      <dgm:spPr/>
    </dgm:pt>
    <dgm:pt modelId="{3FCA6E8B-67F4-43F5-AEAC-04EE7E6D8D1E}" type="pres">
      <dgm:prSet presAssocID="{2EF184EB-F886-4431-A81A-32B0DD2BA635}" presName="vert1" presStyleCnt="0"/>
      <dgm:spPr/>
    </dgm:pt>
  </dgm:ptLst>
  <dgm:cxnLst>
    <dgm:cxn modelId="{F40B4849-79AA-447C-856B-3506D9D06A4A}" srcId="{234FD6E4-33D4-4EA2-A154-735EDD7BCD96}" destId="{2EF184EB-F886-4431-A81A-32B0DD2BA635}" srcOrd="4" destOrd="0" parTransId="{5C91A767-3AFB-4D4D-94D7-1ED152B55FEA}" sibTransId="{33E13BD1-A9D1-4C90-B972-1D79896AD0C3}"/>
    <dgm:cxn modelId="{E962CF7E-A783-475D-A999-1D55F5E7C310}" type="presOf" srcId="{C663445D-D0AD-453A-A27B-E22173921359}" destId="{5B7FC8A9-8154-4FAF-8DEF-C2C57EB046CD}" srcOrd="0" destOrd="0" presId="urn:microsoft.com/office/officeart/2008/layout/LinedList"/>
    <dgm:cxn modelId="{AF0F0283-8BDE-4289-A407-847EB51C0A7D}" srcId="{234FD6E4-33D4-4EA2-A154-735EDD7BCD96}" destId="{247FAE3A-8C25-4B17-9604-FA32C0737F45}" srcOrd="0" destOrd="0" parTransId="{422FA31E-A26B-4900-9BAC-0161ABF723DD}" sibTransId="{AF8B6C5C-C29A-4A7F-B292-6EC83D6E945B}"/>
    <dgm:cxn modelId="{8AED8D93-3E1B-4527-B788-3EAE60168461}" srcId="{234FD6E4-33D4-4EA2-A154-735EDD7BCD96}" destId="{A07FBD0E-C6DE-45A2-AC0C-9C960858AD2B}" srcOrd="3" destOrd="0" parTransId="{FAE58539-FD3C-4292-8245-D558CA65D62B}" sibTransId="{2737100F-368F-4F83-B8E6-2E312E4F1D56}"/>
    <dgm:cxn modelId="{750F58A9-2608-4552-97AF-E9E9065D2BB0}" type="presOf" srcId="{234FD6E4-33D4-4EA2-A154-735EDD7BCD96}" destId="{0DEE46B1-7B33-4496-9CCD-B13FC59E628E}" srcOrd="0" destOrd="0" presId="urn:microsoft.com/office/officeart/2008/layout/LinedList"/>
    <dgm:cxn modelId="{2539E1B1-DF3A-4663-8BEB-4B19C542ADF8}" srcId="{234FD6E4-33D4-4EA2-A154-735EDD7BCD96}" destId="{C663445D-D0AD-453A-A27B-E22173921359}" srcOrd="1" destOrd="0" parTransId="{8C9FED95-2074-4EA3-B71F-9BA51DED8763}" sibTransId="{9BB79B8B-4F82-4D6A-84E3-7C51B32F1303}"/>
    <dgm:cxn modelId="{E1DB6FD1-EF2D-4F73-B6F0-5C79F6C611BC}" type="presOf" srcId="{2EF184EB-F886-4431-A81A-32B0DD2BA635}" destId="{76B29D86-7501-4525-AECA-4199E245219D}" srcOrd="0" destOrd="0" presId="urn:microsoft.com/office/officeart/2008/layout/LinedList"/>
    <dgm:cxn modelId="{E70DDFE7-A84A-4F02-8C08-C840FB1055C5}" type="presOf" srcId="{567D598D-523F-41B3-95C4-DBB4991D490B}" destId="{311720DE-D721-4CAF-87F7-2784043CFC95}" srcOrd="0" destOrd="0" presId="urn:microsoft.com/office/officeart/2008/layout/LinedList"/>
    <dgm:cxn modelId="{9C3CEBEB-F3D4-4A0C-9326-E4DE2FC48311}" type="presOf" srcId="{247FAE3A-8C25-4B17-9604-FA32C0737F45}" destId="{2D6565F4-A375-4591-A905-8E2B9AA185FA}" srcOrd="0" destOrd="0" presId="urn:microsoft.com/office/officeart/2008/layout/LinedList"/>
    <dgm:cxn modelId="{D8F045F2-B45E-4EB2-B0C7-1DA7C0C63AD3}" srcId="{234FD6E4-33D4-4EA2-A154-735EDD7BCD96}" destId="{567D598D-523F-41B3-95C4-DBB4991D490B}" srcOrd="2" destOrd="0" parTransId="{D8A89D75-1E8A-4561-A957-729D135B6DDB}" sibTransId="{FC6529FF-E1BA-4EC6-B1E2-906F6776CC46}"/>
    <dgm:cxn modelId="{2CC239FE-525D-4501-9F60-0FC78E5490D7}" type="presOf" srcId="{A07FBD0E-C6DE-45A2-AC0C-9C960858AD2B}" destId="{73890C8F-3BAE-4515-A2A3-15334F8A35A2}" srcOrd="0" destOrd="0" presId="urn:microsoft.com/office/officeart/2008/layout/LinedList"/>
    <dgm:cxn modelId="{C4882C71-5BDD-4C81-A8BC-9BA2E24D366A}" type="presParOf" srcId="{0DEE46B1-7B33-4496-9CCD-B13FC59E628E}" destId="{A4D267DF-79F0-4933-9F68-B42711C19898}" srcOrd="0" destOrd="0" presId="urn:microsoft.com/office/officeart/2008/layout/LinedList"/>
    <dgm:cxn modelId="{4F01F7F6-1FBC-40D3-A325-B720D166A4E8}" type="presParOf" srcId="{0DEE46B1-7B33-4496-9CCD-B13FC59E628E}" destId="{0AF171EF-6B02-4FF1-B603-6766C8EBDF6C}" srcOrd="1" destOrd="0" presId="urn:microsoft.com/office/officeart/2008/layout/LinedList"/>
    <dgm:cxn modelId="{E6E5047D-F523-4BD6-80A8-0A3C4A9FE012}" type="presParOf" srcId="{0AF171EF-6B02-4FF1-B603-6766C8EBDF6C}" destId="{2D6565F4-A375-4591-A905-8E2B9AA185FA}" srcOrd="0" destOrd="0" presId="urn:microsoft.com/office/officeart/2008/layout/LinedList"/>
    <dgm:cxn modelId="{B78F7227-BB92-485D-897C-EA34351BB07A}" type="presParOf" srcId="{0AF171EF-6B02-4FF1-B603-6766C8EBDF6C}" destId="{AEDA5F9F-8804-439B-AB22-5BDF60C603F8}" srcOrd="1" destOrd="0" presId="urn:microsoft.com/office/officeart/2008/layout/LinedList"/>
    <dgm:cxn modelId="{2E43B508-4B43-4455-B38D-89BFF4083089}" type="presParOf" srcId="{0DEE46B1-7B33-4496-9CCD-B13FC59E628E}" destId="{E07B3E83-4037-46A5-9C0C-532A277EB054}" srcOrd="2" destOrd="0" presId="urn:microsoft.com/office/officeart/2008/layout/LinedList"/>
    <dgm:cxn modelId="{F9848F3D-1E73-4816-92CD-3CB0957A7154}" type="presParOf" srcId="{0DEE46B1-7B33-4496-9CCD-B13FC59E628E}" destId="{1C395EF7-917A-4971-B345-26B51BB69C4F}" srcOrd="3" destOrd="0" presId="urn:microsoft.com/office/officeart/2008/layout/LinedList"/>
    <dgm:cxn modelId="{647CD03D-70CD-45D5-B31C-643666878781}" type="presParOf" srcId="{1C395EF7-917A-4971-B345-26B51BB69C4F}" destId="{5B7FC8A9-8154-4FAF-8DEF-C2C57EB046CD}" srcOrd="0" destOrd="0" presId="urn:microsoft.com/office/officeart/2008/layout/LinedList"/>
    <dgm:cxn modelId="{997F15C6-20A6-474E-A19D-7285C287038C}" type="presParOf" srcId="{1C395EF7-917A-4971-B345-26B51BB69C4F}" destId="{26C0B6C6-8835-4413-A44E-F3D8A7DAA5F1}" srcOrd="1" destOrd="0" presId="urn:microsoft.com/office/officeart/2008/layout/LinedList"/>
    <dgm:cxn modelId="{785AE79B-B3CC-4901-8558-6C2E30B2E830}" type="presParOf" srcId="{0DEE46B1-7B33-4496-9CCD-B13FC59E628E}" destId="{DB543BA1-3252-4313-8A9A-29F226BABD88}" srcOrd="4" destOrd="0" presId="urn:microsoft.com/office/officeart/2008/layout/LinedList"/>
    <dgm:cxn modelId="{9826635E-C227-48B2-97CE-0D686BE5BD10}" type="presParOf" srcId="{0DEE46B1-7B33-4496-9CCD-B13FC59E628E}" destId="{C22BDC1F-1EE9-4BA5-A89C-30C2FAB233CB}" srcOrd="5" destOrd="0" presId="urn:microsoft.com/office/officeart/2008/layout/LinedList"/>
    <dgm:cxn modelId="{3D112D2F-02DD-4918-B2B6-0FE3765BD153}" type="presParOf" srcId="{C22BDC1F-1EE9-4BA5-A89C-30C2FAB233CB}" destId="{311720DE-D721-4CAF-87F7-2784043CFC95}" srcOrd="0" destOrd="0" presId="urn:microsoft.com/office/officeart/2008/layout/LinedList"/>
    <dgm:cxn modelId="{39F161B1-A67D-4E90-9FAC-03E7BEA2EDE4}" type="presParOf" srcId="{C22BDC1F-1EE9-4BA5-A89C-30C2FAB233CB}" destId="{1E1683D6-D82C-4926-B31D-0845DA1A61CA}" srcOrd="1" destOrd="0" presId="urn:microsoft.com/office/officeart/2008/layout/LinedList"/>
    <dgm:cxn modelId="{C13A97CA-CFB3-495A-BCD1-B0FC428DBD23}" type="presParOf" srcId="{0DEE46B1-7B33-4496-9CCD-B13FC59E628E}" destId="{67503E03-FFE9-45B0-9CC9-E5689E9C35DD}" srcOrd="6" destOrd="0" presId="urn:microsoft.com/office/officeart/2008/layout/LinedList"/>
    <dgm:cxn modelId="{53C90751-453F-4BF2-B137-A3D72B84F2C8}" type="presParOf" srcId="{0DEE46B1-7B33-4496-9CCD-B13FC59E628E}" destId="{BB31E129-44CD-4F55-98A8-7C0297707A45}" srcOrd="7" destOrd="0" presId="urn:microsoft.com/office/officeart/2008/layout/LinedList"/>
    <dgm:cxn modelId="{58A6F5E6-5C0A-46A4-9CF8-800AA97D00E8}" type="presParOf" srcId="{BB31E129-44CD-4F55-98A8-7C0297707A45}" destId="{73890C8F-3BAE-4515-A2A3-15334F8A35A2}" srcOrd="0" destOrd="0" presId="urn:microsoft.com/office/officeart/2008/layout/LinedList"/>
    <dgm:cxn modelId="{CBAEA3D2-F46E-43C4-A84F-C0BE6C850108}" type="presParOf" srcId="{BB31E129-44CD-4F55-98A8-7C0297707A45}" destId="{78659BE1-E914-4DEA-B7CC-AA6154EF8E1F}" srcOrd="1" destOrd="0" presId="urn:microsoft.com/office/officeart/2008/layout/LinedList"/>
    <dgm:cxn modelId="{E0B4750B-7AB1-4939-ABEB-50B5F57547C8}" type="presParOf" srcId="{0DEE46B1-7B33-4496-9CCD-B13FC59E628E}" destId="{2CDAFA02-1B15-42A9-BE27-86FB4A2BEA29}" srcOrd="8" destOrd="0" presId="urn:microsoft.com/office/officeart/2008/layout/LinedList"/>
    <dgm:cxn modelId="{E38773A1-02DF-4AAB-BFE6-E6281E1C9AA2}" type="presParOf" srcId="{0DEE46B1-7B33-4496-9CCD-B13FC59E628E}" destId="{90BAC8FF-2BA7-4FBB-B474-6756F1D9610F}" srcOrd="9" destOrd="0" presId="urn:microsoft.com/office/officeart/2008/layout/LinedList"/>
    <dgm:cxn modelId="{4AC77C0C-9CEF-43FD-89E1-58295E2D843D}" type="presParOf" srcId="{90BAC8FF-2BA7-4FBB-B474-6756F1D9610F}" destId="{76B29D86-7501-4525-AECA-4199E245219D}" srcOrd="0" destOrd="0" presId="urn:microsoft.com/office/officeart/2008/layout/LinedList"/>
    <dgm:cxn modelId="{24BD013A-B980-4F52-90A4-F3085B819FD6}" type="presParOf" srcId="{90BAC8FF-2BA7-4FBB-B474-6756F1D9610F}" destId="{3FCA6E8B-67F4-43F5-AEAC-04EE7E6D8D1E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77D6D2-4378-4104-A053-9384BEB9A497}">
      <dsp:nvSpPr>
        <dsp:cNvPr id="0" name=""/>
        <dsp:cNvSpPr/>
      </dsp:nvSpPr>
      <dsp:spPr>
        <a:xfrm>
          <a:off x="0" y="717"/>
          <a:ext cx="4726201" cy="167924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732D12-673B-40D5-A512-FB57DD58FF1E}">
      <dsp:nvSpPr>
        <dsp:cNvPr id="0" name=""/>
        <dsp:cNvSpPr/>
      </dsp:nvSpPr>
      <dsp:spPr>
        <a:xfrm>
          <a:off x="507973" y="378548"/>
          <a:ext cx="923587" cy="92358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5FFB64-53DF-4079-86D8-C90FCC83A00D}">
      <dsp:nvSpPr>
        <dsp:cNvPr id="0" name=""/>
        <dsp:cNvSpPr/>
      </dsp:nvSpPr>
      <dsp:spPr>
        <a:xfrm>
          <a:off x="1939533" y="717"/>
          <a:ext cx="2786667" cy="1679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721" tIns="177721" rIns="177721" bIns="177721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“What do you think of when you hear ‘Speech and Language Therapy’?”</a:t>
          </a:r>
        </a:p>
      </dsp:txBody>
      <dsp:txXfrm>
        <a:off x="1939533" y="717"/>
        <a:ext cx="2786667" cy="1679249"/>
      </dsp:txXfrm>
    </dsp:sp>
    <dsp:sp modelId="{F6303E3E-EA45-4BB8-90D4-44AF6CC8A169}">
      <dsp:nvSpPr>
        <dsp:cNvPr id="0" name=""/>
        <dsp:cNvSpPr/>
      </dsp:nvSpPr>
      <dsp:spPr>
        <a:xfrm>
          <a:off x="0" y="2099779"/>
          <a:ext cx="4726201" cy="167924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EE725F-1814-4053-A78C-08AE42418585}">
      <dsp:nvSpPr>
        <dsp:cNvPr id="0" name=""/>
        <dsp:cNvSpPr/>
      </dsp:nvSpPr>
      <dsp:spPr>
        <a:xfrm>
          <a:off x="507973" y="2477610"/>
          <a:ext cx="923587" cy="92358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626382-5055-414F-8F9C-E5DC50D918E6}">
      <dsp:nvSpPr>
        <dsp:cNvPr id="0" name=""/>
        <dsp:cNvSpPr/>
      </dsp:nvSpPr>
      <dsp:spPr>
        <a:xfrm>
          <a:off x="1939533" y="2099779"/>
          <a:ext cx="2786667" cy="1679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721" tIns="177721" rIns="177721" bIns="177721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Discuss in pairs for 2 minutes.</a:t>
          </a:r>
        </a:p>
      </dsp:txBody>
      <dsp:txXfrm>
        <a:off x="1939533" y="2099779"/>
        <a:ext cx="2786667" cy="1679249"/>
      </dsp:txXfrm>
    </dsp:sp>
    <dsp:sp modelId="{6923D450-31D8-44E8-8207-84697601555B}">
      <dsp:nvSpPr>
        <dsp:cNvPr id="0" name=""/>
        <dsp:cNvSpPr/>
      </dsp:nvSpPr>
      <dsp:spPr>
        <a:xfrm>
          <a:off x="0" y="4198841"/>
          <a:ext cx="4726201" cy="167924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3E6EB8-A7ED-4FC4-9F43-3CC66E2FCB5E}">
      <dsp:nvSpPr>
        <dsp:cNvPr id="0" name=""/>
        <dsp:cNvSpPr/>
      </dsp:nvSpPr>
      <dsp:spPr>
        <a:xfrm>
          <a:off x="507973" y="4576672"/>
          <a:ext cx="923587" cy="9235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80C6D3-15B2-4693-8AB1-777087A438DB}">
      <dsp:nvSpPr>
        <dsp:cNvPr id="0" name=""/>
        <dsp:cNvSpPr/>
      </dsp:nvSpPr>
      <dsp:spPr>
        <a:xfrm>
          <a:off x="1939533" y="4198841"/>
          <a:ext cx="2786667" cy="1679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721" tIns="177721" rIns="177721" bIns="177721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Share your thoughts with the class.</a:t>
          </a:r>
        </a:p>
      </dsp:txBody>
      <dsp:txXfrm>
        <a:off x="1939533" y="4198841"/>
        <a:ext cx="2786667" cy="167924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C3B559-9A48-4246-A3F7-35DBF7D602C2}">
      <dsp:nvSpPr>
        <dsp:cNvPr id="0" name=""/>
        <dsp:cNvSpPr/>
      </dsp:nvSpPr>
      <dsp:spPr>
        <a:xfrm>
          <a:off x="0" y="2870"/>
          <a:ext cx="4726201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66D6F4-0417-4587-A397-9766BE2F7F31}">
      <dsp:nvSpPr>
        <dsp:cNvPr id="0" name=""/>
        <dsp:cNvSpPr/>
      </dsp:nvSpPr>
      <dsp:spPr>
        <a:xfrm>
          <a:off x="0" y="2870"/>
          <a:ext cx="4726201" cy="9788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t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kern="1200"/>
            <a:t>Schools</a:t>
          </a:r>
        </a:p>
      </dsp:txBody>
      <dsp:txXfrm>
        <a:off x="0" y="2870"/>
        <a:ext cx="4726201" cy="978844"/>
      </dsp:txXfrm>
    </dsp:sp>
    <dsp:sp modelId="{68E8C4C3-177B-48C5-86B7-37AB20DD49DD}">
      <dsp:nvSpPr>
        <dsp:cNvPr id="0" name=""/>
        <dsp:cNvSpPr/>
      </dsp:nvSpPr>
      <dsp:spPr>
        <a:xfrm>
          <a:off x="0" y="981715"/>
          <a:ext cx="4726201" cy="0"/>
        </a:xfrm>
        <a:prstGeom prst="line">
          <a:avLst/>
        </a:prstGeom>
        <a:solidFill>
          <a:schemeClr val="accent2">
            <a:hueOff val="936304"/>
            <a:satOff val="-1168"/>
            <a:lumOff val="275"/>
            <a:alphaOff val="0"/>
          </a:schemeClr>
        </a:solidFill>
        <a:ln w="25400" cap="flat" cmpd="sng" algn="ctr">
          <a:solidFill>
            <a:schemeClr val="accent2">
              <a:hueOff val="936304"/>
              <a:satOff val="-1168"/>
              <a:lumOff val="2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CDEF23-4F94-4E07-84E6-9B513664AD72}">
      <dsp:nvSpPr>
        <dsp:cNvPr id="0" name=""/>
        <dsp:cNvSpPr/>
      </dsp:nvSpPr>
      <dsp:spPr>
        <a:xfrm>
          <a:off x="0" y="981715"/>
          <a:ext cx="4726201" cy="9788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t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kern="1200"/>
            <a:t>Hospitals</a:t>
          </a:r>
        </a:p>
      </dsp:txBody>
      <dsp:txXfrm>
        <a:off x="0" y="981715"/>
        <a:ext cx="4726201" cy="978844"/>
      </dsp:txXfrm>
    </dsp:sp>
    <dsp:sp modelId="{28770208-348B-43C1-A3BC-2289D16C88D0}">
      <dsp:nvSpPr>
        <dsp:cNvPr id="0" name=""/>
        <dsp:cNvSpPr/>
      </dsp:nvSpPr>
      <dsp:spPr>
        <a:xfrm>
          <a:off x="0" y="1960559"/>
          <a:ext cx="4726201" cy="0"/>
        </a:xfrm>
        <a:prstGeom prst="line">
          <a:avLst/>
        </a:prstGeom>
        <a:solidFill>
          <a:schemeClr val="accent2">
            <a:hueOff val="1872608"/>
            <a:satOff val="-2336"/>
            <a:lumOff val="549"/>
            <a:alphaOff val="0"/>
          </a:schemeClr>
        </a:solidFill>
        <a:ln w="25400" cap="flat" cmpd="sng" algn="ctr">
          <a:solidFill>
            <a:schemeClr val="accent2">
              <a:hueOff val="1872608"/>
              <a:satOff val="-2336"/>
              <a:lumOff val="5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4983F6-6355-4386-9604-8AE5D1ACE04E}">
      <dsp:nvSpPr>
        <dsp:cNvPr id="0" name=""/>
        <dsp:cNvSpPr/>
      </dsp:nvSpPr>
      <dsp:spPr>
        <a:xfrm>
          <a:off x="0" y="1960559"/>
          <a:ext cx="4726201" cy="9788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t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kern="1200"/>
            <a:t>Homes</a:t>
          </a:r>
        </a:p>
      </dsp:txBody>
      <dsp:txXfrm>
        <a:off x="0" y="1960559"/>
        <a:ext cx="4726201" cy="978844"/>
      </dsp:txXfrm>
    </dsp:sp>
    <dsp:sp modelId="{C58D772E-6464-47C0-886D-142E885CFC01}">
      <dsp:nvSpPr>
        <dsp:cNvPr id="0" name=""/>
        <dsp:cNvSpPr/>
      </dsp:nvSpPr>
      <dsp:spPr>
        <a:xfrm>
          <a:off x="0" y="2939404"/>
          <a:ext cx="4726201" cy="0"/>
        </a:xfrm>
        <a:prstGeom prst="line">
          <a:avLst/>
        </a:prstGeom>
        <a:solidFill>
          <a:schemeClr val="accent2">
            <a:hueOff val="2808911"/>
            <a:satOff val="-3503"/>
            <a:lumOff val="824"/>
            <a:alphaOff val="0"/>
          </a:schemeClr>
        </a:solidFill>
        <a:ln w="25400" cap="flat" cmpd="sng" algn="ctr">
          <a:solidFill>
            <a:schemeClr val="accent2">
              <a:hueOff val="2808911"/>
              <a:satOff val="-3503"/>
              <a:lumOff val="82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C00453-566A-421D-977B-6B66D6479D8B}">
      <dsp:nvSpPr>
        <dsp:cNvPr id="0" name=""/>
        <dsp:cNvSpPr/>
      </dsp:nvSpPr>
      <dsp:spPr>
        <a:xfrm>
          <a:off x="0" y="2939404"/>
          <a:ext cx="4726201" cy="9788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t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kern="1200"/>
            <a:t>Care homes</a:t>
          </a:r>
        </a:p>
      </dsp:txBody>
      <dsp:txXfrm>
        <a:off x="0" y="2939404"/>
        <a:ext cx="4726201" cy="978844"/>
      </dsp:txXfrm>
    </dsp:sp>
    <dsp:sp modelId="{D1223269-CB6F-4B0B-860A-F2E429E287B5}">
      <dsp:nvSpPr>
        <dsp:cNvPr id="0" name=""/>
        <dsp:cNvSpPr/>
      </dsp:nvSpPr>
      <dsp:spPr>
        <a:xfrm>
          <a:off x="0" y="3918249"/>
          <a:ext cx="4726201" cy="0"/>
        </a:xfrm>
        <a:prstGeom prst="line">
          <a:avLst/>
        </a:prstGeom>
        <a:solidFill>
          <a:schemeClr val="accent2">
            <a:hueOff val="3745215"/>
            <a:satOff val="-4671"/>
            <a:lumOff val="1098"/>
            <a:alphaOff val="0"/>
          </a:schemeClr>
        </a:solidFill>
        <a:ln w="25400" cap="flat" cmpd="sng" algn="ctr">
          <a:solidFill>
            <a:schemeClr val="accent2">
              <a:hueOff val="3745215"/>
              <a:satOff val="-4671"/>
              <a:lumOff val="1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12D590-0508-4D62-97EE-2406FCCF335F}">
      <dsp:nvSpPr>
        <dsp:cNvPr id="0" name=""/>
        <dsp:cNvSpPr/>
      </dsp:nvSpPr>
      <dsp:spPr>
        <a:xfrm>
          <a:off x="0" y="3918249"/>
          <a:ext cx="4726201" cy="9788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t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kern="1200"/>
            <a:t>Nurseries</a:t>
          </a:r>
        </a:p>
      </dsp:txBody>
      <dsp:txXfrm>
        <a:off x="0" y="3918249"/>
        <a:ext cx="4726201" cy="978844"/>
      </dsp:txXfrm>
    </dsp:sp>
    <dsp:sp modelId="{22FB08FC-8842-47BD-AB72-4BB79404417F}">
      <dsp:nvSpPr>
        <dsp:cNvPr id="0" name=""/>
        <dsp:cNvSpPr/>
      </dsp:nvSpPr>
      <dsp:spPr>
        <a:xfrm>
          <a:off x="0" y="4897093"/>
          <a:ext cx="4726201" cy="0"/>
        </a:xfrm>
        <a:prstGeom prst="lin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4DE3C8-9483-4B6D-89D8-EC17DFBB2101}">
      <dsp:nvSpPr>
        <dsp:cNvPr id="0" name=""/>
        <dsp:cNvSpPr/>
      </dsp:nvSpPr>
      <dsp:spPr>
        <a:xfrm>
          <a:off x="0" y="4897093"/>
          <a:ext cx="4726201" cy="9788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t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kern="1200"/>
            <a:t>Community centres</a:t>
          </a:r>
        </a:p>
      </dsp:txBody>
      <dsp:txXfrm>
        <a:off x="0" y="4897093"/>
        <a:ext cx="4726201" cy="97884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18143A-E887-4380-BFB2-B10DFBC52294}">
      <dsp:nvSpPr>
        <dsp:cNvPr id="0" name=""/>
        <dsp:cNvSpPr/>
      </dsp:nvSpPr>
      <dsp:spPr>
        <a:xfrm>
          <a:off x="0" y="717"/>
          <a:ext cx="4726201" cy="167924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AEA45C-AB6F-43D5-9E4F-62B5168F056D}">
      <dsp:nvSpPr>
        <dsp:cNvPr id="0" name=""/>
        <dsp:cNvSpPr/>
      </dsp:nvSpPr>
      <dsp:spPr>
        <a:xfrm>
          <a:off x="507973" y="378548"/>
          <a:ext cx="923587" cy="92358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2E6513-C91A-4C87-BC2A-F1CDE5DA717A}">
      <dsp:nvSpPr>
        <dsp:cNvPr id="0" name=""/>
        <dsp:cNvSpPr/>
      </dsp:nvSpPr>
      <dsp:spPr>
        <a:xfrm>
          <a:off x="1939533" y="717"/>
          <a:ext cx="2786667" cy="1679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721" tIns="177721" rIns="177721" bIns="177721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Study subjects like English, Biology, Psychology.</a:t>
          </a:r>
        </a:p>
      </dsp:txBody>
      <dsp:txXfrm>
        <a:off x="1939533" y="717"/>
        <a:ext cx="2786667" cy="1679249"/>
      </dsp:txXfrm>
    </dsp:sp>
    <dsp:sp modelId="{E7B67A24-2BC9-43C6-9B46-7ADD1A97984D}">
      <dsp:nvSpPr>
        <dsp:cNvPr id="0" name=""/>
        <dsp:cNvSpPr/>
      </dsp:nvSpPr>
      <dsp:spPr>
        <a:xfrm>
          <a:off x="0" y="2099779"/>
          <a:ext cx="4726201" cy="167924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FAFF1-CB43-4A86-914C-14857F954560}">
      <dsp:nvSpPr>
        <dsp:cNvPr id="0" name=""/>
        <dsp:cNvSpPr/>
      </dsp:nvSpPr>
      <dsp:spPr>
        <a:xfrm>
          <a:off x="507973" y="2477610"/>
          <a:ext cx="923587" cy="92358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E3C68C-AD1B-4F6B-B746-55E027199DB1}">
      <dsp:nvSpPr>
        <dsp:cNvPr id="0" name=""/>
        <dsp:cNvSpPr/>
      </dsp:nvSpPr>
      <dsp:spPr>
        <a:xfrm>
          <a:off x="1939533" y="2099779"/>
          <a:ext cx="2786667" cy="1679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721" tIns="177721" rIns="177721" bIns="177721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Take a degree in Speech and Language Therapy.</a:t>
          </a:r>
        </a:p>
      </dsp:txBody>
      <dsp:txXfrm>
        <a:off x="1939533" y="2099779"/>
        <a:ext cx="2786667" cy="1679249"/>
      </dsp:txXfrm>
    </dsp:sp>
    <dsp:sp modelId="{07D63907-73A0-490C-B5A4-2A0D2FAD6F38}">
      <dsp:nvSpPr>
        <dsp:cNvPr id="0" name=""/>
        <dsp:cNvSpPr/>
      </dsp:nvSpPr>
      <dsp:spPr>
        <a:xfrm>
          <a:off x="0" y="4198841"/>
          <a:ext cx="4726201" cy="167924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C5A5E9-315F-40E0-A39D-08E545EE16BE}">
      <dsp:nvSpPr>
        <dsp:cNvPr id="0" name=""/>
        <dsp:cNvSpPr/>
      </dsp:nvSpPr>
      <dsp:spPr>
        <a:xfrm>
          <a:off x="507973" y="4576672"/>
          <a:ext cx="923587" cy="9235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77D414-20B7-4089-AA22-DF85B33B9CC3}">
      <dsp:nvSpPr>
        <dsp:cNvPr id="0" name=""/>
        <dsp:cNvSpPr/>
      </dsp:nvSpPr>
      <dsp:spPr>
        <a:xfrm>
          <a:off x="1939533" y="4198841"/>
          <a:ext cx="2786667" cy="1679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721" tIns="177721" rIns="177721" bIns="177721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Get registered and start helping people!</a:t>
          </a:r>
        </a:p>
      </dsp:txBody>
      <dsp:txXfrm>
        <a:off x="1939533" y="4198841"/>
        <a:ext cx="2786667" cy="1679249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19F56C-0BAB-4680-BD3D-1131EBDE28AA}">
      <dsp:nvSpPr>
        <dsp:cNvPr id="0" name=""/>
        <dsp:cNvSpPr/>
      </dsp:nvSpPr>
      <dsp:spPr>
        <a:xfrm>
          <a:off x="0" y="717"/>
          <a:ext cx="4726201" cy="167924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413024-BCCE-4D75-91C2-0F678768FA09}">
      <dsp:nvSpPr>
        <dsp:cNvPr id="0" name=""/>
        <dsp:cNvSpPr/>
      </dsp:nvSpPr>
      <dsp:spPr>
        <a:xfrm>
          <a:off x="507973" y="378548"/>
          <a:ext cx="923587" cy="92358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93E54A-4F20-4035-AA16-09B3C0CB1CC6}">
      <dsp:nvSpPr>
        <dsp:cNvPr id="0" name=""/>
        <dsp:cNvSpPr/>
      </dsp:nvSpPr>
      <dsp:spPr>
        <a:xfrm>
          <a:off x="1939533" y="717"/>
          <a:ext cx="2786667" cy="1679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721" tIns="177721" rIns="177721" bIns="177721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How would you support someone with a speech/language challenge?</a:t>
          </a:r>
        </a:p>
      </dsp:txBody>
      <dsp:txXfrm>
        <a:off x="1939533" y="717"/>
        <a:ext cx="2786667" cy="1679249"/>
      </dsp:txXfrm>
    </dsp:sp>
    <dsp:sp modelId="{6F8EAA57-C4DC-40EA-B051-24D51933B7AF}">
      <dsp:nvSpPr>
        <dsp:cNvPr id="0" name=""/>
        <dsp:cNvSpPr/>
      </dsp:nvSpPr>
      <dsp:spPr>
        <a:xfrm>
          <a:off x="0" y="2099779"/>
          <a:ext cx="4726201" cy="167924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D52742-52E9-42E8-AF31-2165BB806BB5}">
      <dsp:nvSpPr>
        <dsp:cNvPr id="0" name=""/>
        <dsp:cNvSpPr/>
      </dsp:nvSpPr>
      <dsp:spPr>
        <a:xfrm>
          <a:off x="507973" y="2477610"/>
          <a:ext cx="923587" cy="92358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7C3130-12FE-4BEC-BCC8-A9F84ED38AE4}">
      <dsp:nvSpPr>
        <dsp:cNvPr id="0" name=""/>
        <dsp:cNvSpPr/>
      </dsp:nvSpPr>
      <dsp:spPr>
        <a:xfrm>
          <a:off x="1939533" y="2099779"/>
          <a:ext cx="2786667" cy="1679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721" tIns="177721" rIns="177721" bIns="177721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Think of examples from your school or life.</a:t>
          </a:r>
        </a:p>
      </dsp:txBody>
      <dsp:txXfrm>
        <a:off x="1939533" y="2099779"/>
        <a:ext cx="2786667" cy="1679249"/>
      </dsp:txXfrm>
    </dsp:sp>
    <dsp:sp modelId="{9E5A475E-ECBC-4AFF-B826-6C3F45C1F0D7}">
      <dsp:nvSpPr>
        <dsp:cNvPr id="0" name=""/>
        <dsp:cNvSpPr/>
      </dsp:nvSpPr>
      <dsp:spPr>
        <a:xfrm>
          <a:off x="0" y="4198841"/>
          <a:ext cx="4726201" cy="167924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B1AAAD-B95B-4717-B407-6C3C49668070}">
      <dsp:nvSpPr>
        <dsp:cNvPr id="0" name=""/>
        <dsp:cNvSpPr/>
      </dsp:nvSpPr>
      <dsp:spPr>
        <a:xfrm>
          <a:off x="507973" y="4576672"/>
          <a:ext cx="923587" cy="9235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FD3F44-4B7D-4080-8874-571D11E71F91}">
      <dsp:nvSpPr>
        <dsp:cNvPr id="0" name=""/>
        <dsp:cNvSpPr/>
      </dsp:nvSpPr>
      <dsp:spPr>
        <a:xfrm>
          <a:off x="1939533" y="4198841"/>
          <a:ext cx="2786667" cy="1679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721" tIns="177721" rIns="177721" bIns="177721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How can you show empathy?</a:t>
          </a:r>
        </a:p>
      </dsp:txBody>
      <dsp:txXfrm>
        <a:off x="1939533" y="4198841"/>
        <a:ext cx="2786667" cy="167924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C04EB2-CC65-46D6-8EDA-703FD8217D8E}">
      <dsp:nvSpPr>
        <dsp:cNvPr id="0" name=""/>
        <dsp:cNvSpPr/>
      </dsp:nvSpPr>
      <dsp:spPr>
        <a:xfrm>
          <a:off x="0" y="3604"/>
          <a:ext cx="4726201" cy="139229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SLTs only work with kids. </a:t>
          </a:r>
        </a:p>
      </dsp:txBody>
      <dsp:txXfrm>
        <a:off x="67966" y="71570"/>
        <a:ext cx="4590269" cy="1256367"/>
      </dsp:txXfrm>
    </dsp:sp>
    <dsp:sp modelId="{A3C1FFEB-9851-4077-9A97-F3BFAAC457D0}">
      <dsp:nvSpPr>
        <dsp:cNvPr id="0" name=""/>
        <dsp:cNvSpPr/>
      </dsp:nvSpPr>
      <dsp:spPr>
        <a:xfrm>
          <a:off x="0" y="1496704"/>
          <a:ext cx="4726201" cy="1392299"/>
        </a:xfrm>
        <a:prstGeom prst="roundRect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You need good communication skills.</a:t>
          </a:r>
        </a:p>
      </dsp:txBody>
      <dsp:txXfrm>
        <a:off x="67966" y="1564670"/>
        <a:ext cx="4590269" cy="1256367"/>
      </dsp:txXfrm>
    </dsp:sp>
    <dsp:sp modelId="{3B87FA80-1E5D-45FE-96D4-26A814FF6C80}">
      <dsp:nvSpPr>
        <dsp:cNvPr id="0" name=""/>
        <dsp:cNvSpPr/>
      </dsp:nvSpPr>
      <dsp:spPr>
        <a:xfrm>
          <a:off x="0" y="2989804"/>
          <a:ext cx="4726201" cy="1392299"/>
        </a:xfrm>
        <a:prstGeom prst="roundRect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SLTs help with swallowing problems. </a:t>
          </a:r>
        </a:p>
      </dsp:txBody>
      <dsp:txXfrm>
        <a:off x="67966" y="3057770"/>
        <a:ext cx="4590269" cy="1256367"/>
      </dsp:txXfrm>
    </dsp:sp>
    <dsp:sp modelId="{8580547F-F9AB-47FD-BA35-4C46F9F1B2AD}">
      <dsp:nvSpPr>
        <dsp:cNvPr id="0" name=""/>
        <dsp:cNvSpPr/>
      </dsp:nvSpPr>
      <dsp:spPr>
        <a:xfrm>
          <a:off x="0" y="4482904"/>
          <a:ext cx="4726201" cy="1392299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There’s only one way to communicate.</a:t>
          </a:r>
        </a:p>
      </dsp:txBody>
      <dsp:txXfrm>
        <a:off x="67966" y="4550870"/>
        <a:ext cx="4590269" cy="125636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4FF2DA-E247-4119-B57A-5AD0A412AC41}">
      <dsp:nvSpPr>
        <dsp:cNvPr id="0" name=""/>
        <dsp:cNvSpPr/>
      </dsp:nvSpPr>
      <dsp:spPr>
        <a:xfrm>
          <a:off x="0" y="105484"/>
          <a:ext cx="4726201" cy="13478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SLTs only work with kids. ❌</a:t>
          </a:r>
        </a:p>
      </dsp:txBody>
      <dsp:txXfrm>
        <a:off x="65796" y="171280"/>
        <a:ext cx="4594609" cy="1216248"/>
      </dsp:txXfrm>
    </dsp:sp>
    <dsp:sp modelId="{1FB0DA42-AC88-4B7D-982B-4B7D5E94AE41}">
      <dsp:nvSpPr>
        <dsp:cNvPr id="0" name=""/>
        <dsp:cNvSpPr/>
      </dsp:nvSpPr>
      <dsp:spPr>
        <a:xfrm>
          <a:off x="0" y="1545484"/>
          <a:ext cx="4726201" cy="1347840"/>
        </a:xfrm>
        <a:prstGeom prst="roundRect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You need good communication skills. ✅</a:t>
          </a:r>
        </a:p>
      </dsp:txBody>
      <dsp:txXfrm>
        <a:off x="65796" y="1611280"/>
        <a:ext cx="4594609" cy="1216248"/>
      </dsp:txXfrm>
    </dsp:sp>
    <dsp:sp modelId="{FF807F95-E0EA-4A10-B113-C0361BAD4FAE}">
      <dsp:nvSpPr>
        <dsp:cNvPr id="0" name=""/>
        <dsp:cNvSpPr/>
      </dsp:nvSpPr>
      <dsp:spPr>
        <a:xfrm>
          <a:off x="0" y="2985484"/>
          <a:ext cx="4726201" cy="1347840"/>
        </a:xfrm>
        <a:prstGeom prst="roundRect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SLTs help with swallowing problems. ✅</a:t>
          </a:r>
        </a:p>
      </dsp:txBody>
      <dsp:txXfrm>
        <a:off x="65796" y="3051280"/>
        <a:ext cx="4594609" cy="1216248"/>
      </dsp:txXfrm>
    </dsp:sp>
    <dsp:sp modelId="{909B0345-E683-4E22-8CCF-183EFA4B7D6E}">
      <dsp:nvSpPr>
        <dsp:cNvPr id="0" name=""/>
        <dsp:cNvSpPr/>
      </dsp:nvSpPr>
      <dsp:spPr>
        <a:xfrm>
          <a:off x="0" y="4425484"/>
          <a:ext cx="4726201" cy="1347840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There’s only one way to communicate. ❌</a:t>
          </a:r>
        </a:p>
      </dsp:txBody>
      <dsp:txXfrm>
        <a:off x="65796" y="4491280"/>
        <a:ext cx="4594609" cy="1216248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B7B32C-92BF-4BAD-AD77-E3F6F6CCD881}">
      <dsp:nvSpPr>
        <dsp:cNvPr id="0" name=""/>
        <dsp:cNvSpPr/>
      </dsp:nvSpPr>
      <dsp:spPr>
        <a:xfrm>
          <a:off x="0" y="717"/>
          <a:ext cx="4726201" cy="167924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58CD9E-E846-470A-B159-07A06AC32FA0}">
      <dsp:nvSpPr>
        <dsp:cNvPr id="0" name=""/>
        <dsp:cNvSpPr/>
      </dsp:nvSpPr>
      <dsp:spPr>
        <a:xfrm>
          <a:off x="507973" y="378548"/>
          <a:ext cx="923587" cy="92358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6B8F23-8B41-4F6C-85F3-71D5251E47AB}">
      <dsp:nvSpPr>
        <dsp:cNvPr id="0" name=""/>
        <dsp:cNvSpPr/>
      </dsp:nvSpPr>
      <dsp:spPr>
        <a:xfrm>
          <a:off x="1939533" y="717"/>
          <a:ext cx="2786667" cy="1679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721" tIns="177721" rIns="177721" bIns="177721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Research a disorder and create a poster or presentation.</a:t>
          </a:r>
        </a:p>
      </dsp:txBody>
      <dsp:txXfrm>
        <a:off x="1939533" y="717"/>
        <a:ext cx="2786667" cy="1679249"/>
      </dsp:txXfrm>
    </dsp:sp>
    <dsp:sp modelId="{3D49DB51-0B72-4CB3-ABCD-E81FB9348E61}">
      <dsp:nvSpPr>
        <dsp:cNvPr id="0" name=""/>
        <dsp:cNvSpPr/>
      </dsp:nvSpPr>
      <dsp:spPr>
        <a:xfrm>
          <a:off x="0" y="2099779"/>
          <a:ext cx="4726201" cy="167924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4F0546-1491-4E8B-B49C-E6BAFD222613}">
      <dsp:nvSpPr>
        <dsp:cNvPr id="0" name=""/>
        <dsp:cNvSpPr/>
      </dsp:nvSpPr>
      <dsp:spPr>
        <a:xfrm>
          <a:off x="507973" y="2477610"/>
          <a:ext cx="923587" cy="92358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7FC3F1-4838-4EE3-99D1-12FB4EA42EA7}">
      <dsp:nvSpPr>
        <dsp:cNvPr id="0" name=""/>
        <dsp:cNvSpPr/>
      </dsp:nvSpPr>
      <dsp:spPr>
        <a:xfrm>
          <a:off x="1939533" y="2099779"/>
          <a:ext cx="2786667" cy="1679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721" tIns="177721" rIns="177721" bIns="177721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Interview a local SLT or prepare questions to ask one.</a:t>
          </a:r>
        </a:p>
      </dsp:txBody>
      <dsp:txXfrm>
        <a:off x="1939533" y="2099779"/>
        <a:ext cx="2786667" cy="1679249"/>
      </dsp:txXfrm>
    </dsp:sp>
    <dsp:sp modelId="{77BFA1F0-9ADA-4222-87EC-5CF2DBBA3198}">
      <dsp:nvSpPr>
        <dsp:cNvPr id="0" name=""/>
        <dsp:cNvSpPr/>
      </dsp:nvSpPr>
      <dsp:spPr>
        <a:xfrm>
          <a:off x="0" y="4198841"/>
          <a:ext cx="4726201" cy="167924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3756F8-3F5F-47E9-A838-F4818DF08044}">
      <dsp:nvSpPr>
        <dsp:cNvPr id="0" name=""/>
        <dsp:cNvSpPr/>
      </dsp:nvSpPr>
      <dsp:spPr>
        <a:xfrm>
          <a:off x="507973" y="4576672"/>
          <a:ext cx="923587" cy="9235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D1D115-A7F9-450E-BAEC-B122CAD46DC0}">
      <dsp:nvSpPr>
        <dsp:cNvPr id="0" name=""/>
        <dsp:cNvSpPr/>
      </dsp:nvSpPr>
      <dsp:spPr>
        <a:xfrm>
          <a:off x="1939533" y="4198841"/>
          <a:ext cx="2786667" cy="1679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721" tIns="177721" rIns="177721" bIns="177721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Email Nichola or Jennifer to find out more!</a:t>
          </a:r>
        </a:p>
      </dsp:txBody>
      <dsp:txXfrm>
        <a:off x="1939533" y="4198841"/>
        <a:ext cx="2786667" cy="1679249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4AE5EB-DD1A-4621-90B5-E5A4CCB2050C}">
      <dsp:nvSpPr>
        <dsp:cNvPr id="0" name=""/>
        <dsp:cNvSpPr/>
      </dsp:nvSpPr>
      <dsp:spPr>
        <a:xfrm>
          <a:off x="0" y="1901"/>
          <a:ext cx="4726201" cy="81034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74F552-0DF0-4BE3-A703-382E58AAB87F}">
      <dsp:nvSpPr>
        <dsp:cNvPr id="0" name=""/>
        <dsp:cNvSpPr/>
      </dsp:nvSpPr>
      <dsp:spPr>
        <a:xfrm>
          <a:off x="245129" y="184229"/>
          <a:ext cx="445690" cy="44569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EDF274-2888-41B9-BF61-277C06F55A89}">
      <dsp:nvSpPr>
        <dsp:cNvPr id="0" name=""/>
        <dsp:cNvSpPr/>
      </dsp:nvSpPr>
      <dsp:spPr>
        <a:xfrm>
          <a:off x="935949" y="1901"/>
          <a:ext cx="3790251" cy="8103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762" tIns="85762" rIns="85762" bIns="85762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Any questions about the job or what you learned today?</a:t>
          </a:r>
        </a:p>
      </dsp:txBody>
      <dsp:txXfrm>
        <a:off x="935949" y="1901"/>
        <a:ext cx="3790251" cy="810345"/>
      </dsp:txXfrm>
    </dsp:sp>
    <dsp:sp modelId="{EEF16DA8-3451-4734-A43C-D535FFE613BB}">
      <dsp:nvSpPr>
        <dsp:cNvPr id="0" name=""/>
        <dsp:cNvSpPr/>
      </dsp:nvSpPr>
      <dsp:spPr>
        <a:xfrm>
          <a:off x="0" y="1014833"/>
          <a:ext cx="4726201" cy="81034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CC0A49-447F-4E9F-8C83-D35FBB512490}">
      <dsp:nvSpPr>
        <dsp:cNvPr id="0" name=""/>
        <dsp:cNvSpPr/>
      </dsp:nvSpPr>
      <dsp:spPr>
        <a:xfrm>
          <a:off x="245129" y="1197161"/>
          <a:ext cx="445690" cy="44569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9173FF-2CF0-4EE0-9B28-37B166A6F305}">
      <dsp:nvSpPr>
        <dsp:cNvPr id="0" name=""/>
        <dsp:cNvSpPr/>
      </dsp:nvSpPr>
      <dsp:spPr>
        <a:xfrm>
          <a:off x="935949" y="1014833"/>
          <a:ext cx="3790251" cy="8103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762" tIns="85762" rIns="85762" bIns="85762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Could this be the career for you?</a:t>
          </a:r>
        </a:p>
      </dsp:txBody>
      <dsp:txXfrm>
        <a:off x="935949" y="1014833"/>
        <a:ext cx="3790251" cy="810345"/>
      </dsp:txXfrm>
    </dsp:sp>
    <dsp:sp modelId="{2B428409-BF5C-4CD7-9C55-9C0C2EB2E0B0}">
      <dsp:nvSpPr>
        <dsp:cNvPr id="0" name=""/>
        <dsp:cNvSpPr/>
      </dsp:nvSpPr>
      <dsp:spPr>
        <a:xfrm>
          <a:off x="0" y="2027765"/>
          <a:ext cx="4726201" cy="81034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D6642F-6C9C-4F46-BDA1-0C70269E4C6B}">
      <dsp:nvSpPr>
        <dsp:cNvPr id="0" name=""/>
        <dsp:cNvSpPr/>
      </dsp:nvSpPr>
      <dsp:spPr>
        <a:xfrm>
          <a:off x="245129" y="2210093"/>
          <a:ext cx="445690" cy="44569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B0D7B4-05AA-41E0-B62F-805FB22D59E2}">
      <dsp:nvSpPr>
        <dsp:cNvPr id="0" name=""/>
        <dsp:cNvSpPr/>
      </dsp:nvSpPr>
      <dsp:spPr>
        <a:xfrm>
          <a:off x="935949" y="2027765"/>
          <a:ext cx="3790251" cy="8103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762" tIns="85762" rIns="85762" bIns="85762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To find out more – contact </a:t>
          </a:r>
        </a:p>
      </dsp:txBody>
      <dsp:txXfrm>
        <a:off x="935949" y="2027765"/>
        <a:ext cx="3790251" cy="810345"/>
      </dsp:txXfrm>
    </dsp:sp>
    <dsp:sp modelId="{34D93F12-ECE0-4F29-BAFB-96B475AA2987}">
      <dsp:nvSpPr>
        <dsp:cNvPr id="0" name=""/>
        <dsp:cNvSpPr/>
      </dsp:nvSpPr>
      <dsp:spPr>
        <a:xfrm>
          <a:off x="0" y="3040697"/>
          <a:ext cx="4726201" cy="81034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1BB2F3-A39E-4D47-8341-FDF67540D618}">
      <dsp:nvSpPr>
        <dsp:cNvPr id="0" name=""/>
        <dsp:cNvSpPr/>
      </dsp:nvSpPr>
      <dsp:spPr>
        <a:xfrm>
          <a:off x="245129" y="3223025"/>
          <a:ext cx="445690" cy="44569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BE9D7D-F9D6-4451-B415-67BBD79C9C26}">
      <dsp:nvSpPr>
        <dsp:cNvPr id="0" name=""/>
        <dsp:cNvSpPr/>
      </dsp:nvSpPr>
      <dsp:spPr>
        <a:xfrm>
          <a:off x="935949" y="3040697"/>
          <a:ext cx="3790251" cy="8103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762" tIns="85762" rIns="85762" bIns="85762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>
              <a:hlinkClick xmlns:r="http://schemas.openxmlformats.org/officeDocument/2006/relationships" r:id="rId9"/>
            </a:rPr>
            <a:t>Speech and language therapist | Health Careers</a:t>
          </a:r>
          <a:endParaRPr lang="en-US" sz="1700" kern="1200"/>
        </a:p>
      </dsp:txBody>
      <dsp:txXfrm>
        <a:off x="935949" y="3040697"/>
        <a:ext cx="3790251" cy="810345"/>
      </dsp:txXfrm>
    </dsp:sp>
    <dsp:sp modelId="{78386EC3-EC15-45AE-B42E-3E5B854929A0}">
      <dsp:nvSpPr>
        <dsp:cNvPr id="0" name=""/>
        <dsp:cNvSpPr/>
      </dsp:nvSpPr>
      <dsp:spPr>
        <a:xfrm>
          <a:off x="0" y="4053629"/>
          <a:ext cx="4726201" cy="81034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C3DE79-0BC5-40B9-A1A0-5D32D216984B}">
      <dsp:nvSpPr>
        <dsp:cNvPr id="0" name=""/>
        <dsp:cNvSpPr/>
      </dsp:nvSpPr>
      <dsp:spPr>
        <a:xfrm>
          <a:off x="245129" y="4235957"/>
          <a:ext cx="445690" cy="445690"/>
        </a:xfrm>
        <a:prstGeom prst="rect">
          <a:avLst/>
        </a:prstGeom>
        <a:blipFill>
          <a:blip xmlns:r="http://schemas.openxmlformats.org/officeDocument/2006/relationships"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E2EFB1-71CD-4FB4-99B8-9B39075CB7F5}">
      <dsp:nvSpPr>
        <dsp:cNvPr id="0" name=""/>
        <dsp:cNvSpPr/>
      </dsp:nvSpPr>
      <dsp:spPr>
        <a:xfrm>
          <a:off x="935949" y="4053629"/>
          <a:ext cx="3790251" cy="8103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762" tIns="85762" rIns="85762" bIns="85762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>
              <a:hlinkClick xmlns:r="http://schemas.openxmlformats.org/officeDocument/2006/relationships" r:id="rId12"/>
            </a:rPr>
            <a:t>Speech and language therapist | Explore Careers | National Careers Service</a:t>
          </a:r>
          <a:endParaRPr lang="en-US" sz="1700" kern="1200"/>
        </a:p>
      </dsp:txBody>
      <dsp:txXfrm>
        <a:off x="935949" y="4053629"/>
        <a:ext cx="3790251" cy="810345"/>
      </dsp:txXfrm>
    </dsp:sp>
    <dsp:sp modelId="{13FB383C-FB9F-4850-AD9F-B76DC85DF5FD}">
      <dsp:nvSpPr>
        <dsp:cNvPr id="0" name=""/>
        <dsp:cNvSpPr/>
      </dsp:nvSpPr>
      <dsp:spPr>
        <a:xfrm>
          <a:off x="0" y="5066561"/>
          <a:ext cx="4726201" cy="81034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CD9A15-A546-4FDE-AC87-31644299B013}">
      <dsp:nvSpPr>
        <dsp:cNvPr id="0" name=""/>
        <dsp:cNvSpPr/>
      </dsp:nvSpPr>
      <dsp:spPr>
        <a:xfrm>
          <a:off x="245129" y="5248889"/>
          <a:ext cx="445690" cy="445690"/>
        </a:xfrm>
        <a:prstGeom prst="rect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36E4A4-E801-4D9E-BC0D-10E15D055BC6}">
      <dsp:nvSpPr>
        <dsp:cNvPr id="0" name=""/>
        <dsp:cNvSpPr/>
      </dsp:nvSpPr>
      <dsp:spPr>
        <a:xfrm>
          <a:off x="935949" y="5066561"/>
          <a:ext cx="3790251" cy="8103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762" tIns="85762" rIns="85762" bIns="85762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>
              <a:hlinkClick xmlns:r="http://schemas.openxmlformats.org/officeDocument/2006/relationships" r:id="rId15"/>
            </a:rPr>
            <a:t>a-career-in-slt-booklet.pdf</a:t>
          </a:r>
          <a:endParaRPr lang="en-US" sz="1700" kern="1200"/>
        </a:p>
      </dsp:txBody>
      <dsp:txXfrm>
        <a:off x="935949" y="5066561"/>
        <a:ext cx="3790251" cy="8103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5BB4DB-31DE-4991-83CE-FAFD2CC25167}">
      <dsp:nvSpPr>
        <dsp:cNvPr id="0" name=""/>
        <dsp:cNvSpPr/>
      </dsp:nvSpPr>
      <dsp:spPr>
        <a:xfrm>
          <a:off x="0" y="717"/>
          <a:ext cx="4726201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88B80D-2C4F-4BF5-9F56-10E03005DC07}">
      <dsp:nvSpPr>
        <dsp:cNvPr id="0" name=""/>
        <dsp:cNvSpPr/>
      </dsp:nvSpPr>
      <dsp:spPr>
        <a:xfrm>
          <a:off x="0" y="717"/>
          <a:ext cx="4726201" cy="11754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Helping people who have trouble speaking, understanding language, or swallowing.</a:t>
          </a:r>
        </a:p>
      </dsp:txBody>
      <dsp:txXfrm>
        <a:off x="0" y="717"/>
        <a:ext cx="4726201" cy="1175474"/>
      </dsp:txXfrm>
    </dsp:sp>
    <dsp:sp modelId="{64597F50-4071-480F-A6B2-95BF8945214C}">
      <dsp:nvSpPr>
        <dsp:cNvPr id="0" name=""/>
        <dsp:cNvSpPr/>
      </dsp:nvSpPr>
      <dsp:spPr>
        <a:xfrm>
          <a:off x="0" y="1176192"/>
          <a:ext cx="4726201" cy="0"/>
        </a:xfrm>
        <a:prstGeom prst="line">
          <a:avLst/>
        </a:prstGeom>
        <a:solidFill>
          <a:schemeClr val="accent2">
            <a:hueOff val="1170380"/>
            <a:satOff val="-1460"/>
            <a:lumOff val="343"/>
            <a:alphaOff val="0"/>
          </a:schemeClr>
        </a:solidFill>
        <a:ln w="25400" cap="flat" cmpd="sng" algn="ctr">
          <a:solidFill>
            <a:schemeClr val="accent2">
              <a:hueOff val="1170380"/>
              <a:satOff val="-1460"/>
              <a:lumOff val="34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F160CF-A5D5-41A3-B365-7428A163D4F8}">
      <dsp:nvSpPr>
        <dsp:cNvPr id="0" name=""/>
        <dsp:cNvSpPr/>
      </dsp:nvSpPr>
      <dsp:spPr>
        <a:xfrm>
          <a:off x="0" y="1176192"/>
          <a:ext cx="4726201" cy="11754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Speech: How we say sounds and words.</a:t>
          </a:r>
        </a:p>
      </dsp:txBody>
      <dsp:txXfrm>
        <a:off x="0" y="1176192"/>
        <a:ext cx="4726201" cy="1175474"/>
      </dsp:txXfrm>
    </dsp:sp>
    <dsp:sp modelId="{83AB1A1B-05F7-46EA-AF8E-04B6A4F22D4E}">
      <dsp:nvSpPr>
        <dsp:cNvPr id="0" name=""/>
        <dsp:cNvSpPr/>
      </dsp:nvSpPr>
      <dsp:spPr>
        <a:xfrm>
          <a:off x="0" y="2351667"/>
          <a:ext cx="4726201" cy="0"/>
        </a:xfrm>
        <a:prstGeom prst="line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41B79B-0F56-430A-8B7F-98E7A2501065}">
      <dsp:nvSpPr>
        <dsp:cNvPr id="0" name=""/>
        <dsp:cNvSpPr/>
      </dsp:nvSpPr>
      <dsp:spPr>
        <a:xfrm>
          <a:off x="0" y="2351667"/>
          <a:ext cx="4726201" cy="11754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Language: Vocabulary, grammar, meaning.</a:t>
          </a:r>
        </a:p>
      </dsp:txBody>
      <dsp:txXfrm>
        <a:off x="0" y="2351667"/>
        <a:ext cx="4726201" cy="1175474"/>
      </dsp:txXfrm>
    </dsp:sp>
    <dsp:sp modelId="{7514FAD8-C20E-481D-90BD-4176AF3CD894}">
      <dsp:nvSpPr>
        <dsp:cNvPr id="0" name=""/>
        <dsp:cNvSpPr/>
      </dsp:nvSpPr>
      <dsp:spPr>
        <a:xfrm>
          <a:off x="0" y="3527141"/>
          <a:ext cx="4726201" cy="0"/>
        </a:xfrm>
        <a:prstGeom prst="line">
          <a:avLst/>
        </a:prstGeom>
        <a:solidFill>
          <a:schemeClr val="accent2">
            <a:hueOff val="3511139"/>
            <a:satOff val="-4379"/>
            <a:lumOff val="1030"/>
            <a:alphaOff val="0"/>
          </a:schemeClr>
        </a:solidFill>
        <a:ln w="25400" cap="flat" cmpd="sng" algn="ctr">
          <a:solidFill>
            <a:schemeClr val="accent2">
              <a:hueOff val="3511139"/>
              <a:satOff val="-4379"/>
              <a:lumOff val="10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F78383-FC51-442F-82B6-98B751B2421A}">
      <dsp:nvSpPr>
        <dsp:cNvPr id="0" name=""/>
        <dsp:cNvSpPr/>
      </dsp:nvSpPr>
      <dsp:spPr>
        <a:xfrm>
          <a:off x="0" y="3527141"/>
          <a:ext cx="4726201" cy="11754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Communication: Social interaction.</a:t>
          </a:r>
        </a:p>
      </dsp:txBody>
      <dsp:txXfrm>
        <a:off x="0" y="3527141"/>
        <a:ext cx="4726201" cy="1175474"/>
      </dsp:txXfrm>
    </dsp:sp>
    <dsp:sp modelId="{E3E2227D-71C4-4D4D-9EC1-C3E90CAF699D}">
      <dsp:nvSpPr>
        <dsp:cNvPr id="0" name=""/>
        <dsp:cNvSpPr/>
      </dsp:nvSpPr>
      <dsp:spPr>
        <a:xfrm>
          <a:off x="0" y="4702616"/>
          <a:ext cx="4726201" cy="0"/>
        </a:xfrm>
        <a:prstGeom prst="lin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67A9AA-9CAF-4D87-9C5A-A8FB85E38B1D}">
      <dsp:nvSpPr>
        <dsp:cNvPr id="0" name=""/>
        <dsp:cNvSpPr/>
      </dsp:nvSpPr>
      <dsp:spPr>
        <a:xfrm>
          <a:off x="0" y="4702616"/>
          <a:ext cx="4726201" cy="11754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Eating/drinking difficulties.</a:t>
          </a:r>
        </a:p>
      </dsp:txBody>
      <dsp:txXfrm>
        <a:off x="0" y="4702616"/>
        <a:ext cx="4726201" cy="117547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8891BE-7A25-4741-BB97-513B15EBE28F}">
      <dsp:nvSpPr>
        <dsp:cNvPr id="0" name=""/>
        <dsp:cNvSpPr/>
      </dsp:nvSpPr>
      <dsp:spPr>
        <a:xfrm>
          <a:off x="0" y="717"/>
          <a:ext cx="472620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2DCD90-FFF9-46F8-AA3D-0C557E405532}">
      <dsp:nvSpPr>
        <dsp:cNvPr id="0" name=""/>
        <dsp:cNvSpPr/>
      </dsp:nvSpPr>
      <dsp:spPr>
        <a:xfrm>
          <a:off x="0" y="717"/>
          <a:ext cx="4726201" cy="11754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Children with autism.</a:t>
          </a:r>
        </a:p>
      </dsp:txBody>
      <dsp:txXfrm>
        <a:off x="0" y="717"/>
        <a:ext cx="4726201" cy="1175474"/>
      </dsp:txXfrm>
    </dsp:sp>
    <dsp:sp modelId="{4AE78DC9-1DFF-47DE-A95C-989BDF996806}">
      <dsp:nvSpPr>
        <dsp:cNvPr id="0" name=""/>
        <dsp:cNvSpPr/>
      </dsp:nvSpPr>
      <dsp:spPr>
        <a:xfrm>
          <a:off x="0" y="1176192"/>
          <a:ext cx="472620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7B4CE0-7710-41A2-8F42-A571CA497224}">
      <dsp:nvSpPr>
        <dsp:cNvPr id="0" name=""/>
        <dsp:cNvSpPr/>
      </dsp:nvSpPr>
      <dsp:spPr>
        <a:xfrm>
          <a:off x="0" y="1176192"/>
          <a:ext cx="4726201" cy="11754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Adults after a stroke.</a:t>
          </a:r>
        </a:p>
      </dsp:txBody>
      <dsp:txXfrm>
        <a:off x="0" y="1176192"/>
        <a:ext cx="4726201" cy="1175474"/>
      </dsp:txXfrm>
    </dsp:sp>
    <dsp:sp modelId="{B7A295C4-F934-4E78-A648-519FBB9D8B45}">
      <dsp:nvSpPr>
        <dsp:cNvPr id="0" name=""/>
        <dsp:cNvSpPr/>
      </dsp:nvSpPr>
      <dsp:spPr>
        <a:xfrm>
          <a:off x="0" y="2351667"/>
          <a:ext cx="472620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CC983A-0146-48AF-8FB3-58BDF2A51765}">
      <dsp:nvSpPr>
        <dsp:cNvPr id="0" name=""/>
        <dsp:cNvSpPr/>
      </dsp:nvSpPr>
      <dsp:spPr>
        <a:xfrm>
          <a:off x="0" y="2351667"/>
          <a:ext cx="4726201" cy="11754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People who stammer or stutter.</a:t>
          </a:r>
        </a:p>
      </dsp:txBody>
      <dsp:txXfrm>
        <a:off x="0" y="2351667"/>
        <a:ext cx="4726201" cy="1175474"/>
      </dsp:txXfrm>
    </dsp:sp>
    <dsp:sp modelId="{59896F9C-A794-4224-AA51-B7CF68950478}">
      <dsp:nvSpPr>
        <dsp:cNvPr id="0" name=""/>
        <dsp:cNvSpPr/>
      </dsp:nvSpPr>
      <dsp:spPr>
        <a:xfrm>
          <a:off x="0" y="3527141"/>
          <a:ext cx="472620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2D87A8-83D2-465F-BE05-8946C5BB6CA6}">
      <dsp:nvSpPr>
        <dsp:cNvPr id="0" name=""/>
        <dsp:cNvSpPr/>
      </dsp:nvSpPr>
      <dsp:spPr>
        <a:xfrm>
          <a:off x="0" y="3527141"/>
          <a:ext cx="4726201" cy="11754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People with voice disorders.</a:t>
          </a:r>
        </a:p>
      </dsp:txBody>
      <dsp:txXfrm>
        <a:off x="0" y="3527141"/>
        <a:ext cx="4726201" cy="1175474"/>
      </dsp:txXfrm>
    </dsp:sp>
    <dsp:sp modelId="{D46D02AE-25F3-4876-8DD7-12FA9F31A5FC}">
      <dsp:nvSpPr>
        <dsp:cNvPr id="0" name=""/>
        <dsp:cNvSpPr/>
      </dsp:nvSpPr>
      <dsp:spPr>
        <a:xfrm>
          <a:off x="0" y="4702616"/>
          <a:ext cx="472620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6CC44A-91A0-4D36-8A44-CE2426737051}">
      <dsp:nvSpPr>
        <dsp:cNvPr id="0" name=""/>
        <dsp:cNvSpPr/>
      </dsp:nvSpPr>
      <dsp:spPr>
        <a:xfrm>
          <a:off x="0" y="4702616"/>
          <a:ext cx="4726201" cy="11754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Anyone with communication difficulties.</a:t>
          </a:r>
        </a:p>
      </dsp:txBody>
      <dsp:txXfrm>
        <a:off x="0" y="4702616"/>
        <a:ext cx="4726201" cy="117547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AD8943-EB9D-4E80-AB39-360B284CC86B}">
      <dsp:nvSpPr>
        <dsp:cNvPr id="0" name=""/>
        <dsp:cNvSpPr/>
      </dsp:nvSpPr>
      <dsp:spPr>
        <a:xfrm>
          <a:off x="0" y="4592"/>
          <a:ext cx="4726201" cy="97827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CC06D2-9233-487B-A4F5-3B97015A12D3}">
      <dsp:nvSpPr>
        <dsp:cNvPr id="0" name=""/>
        <dsp:cNvSpPr/>
      </dsp:nvSpPr>
      <dsp:spPr>
        <a:xfrm>
          <a:off x="295926" y="224703"/>
          <a:ext cx="538048" cy="53804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317B2B-0B1E-4A28-879A-AC7D1230D5F4}">
      <dsp:nvSpPr>
        <dsp:cNvPr id="0" name=""/>
        <dsp:cNvSpPr/>
      </dsp:nvSpPr>
      <dsp:spPr>
        <a:xfrm>
          <a:off x="1129902" y="4592"/>
          <a:ext cx="3596298" cy="978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534" tIns="103534" rIns="103534" bIns="10353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Watch a short clip (e.g., Lily Farrington’s DLD animation).</a:t>
          </a:r>
        </a:p>
      </dsp:txBody>
      <dsp:txXfrm>
        <a:off x="1129902" y="4592"/>
        <a:ext cx="3596298" cy="978270"/>
      </dsp:txXfrm>
    </dsp:sp>
    <dsp:sp modelId="{C42A1141-AB43-49AA-B635-49D8C54AF8BC}">
      <dsp:nvSpPr>
        <dsp:cNvPr id="0" name=""/>
        <dsp:cNvSpPr/>
      </dsp:nvSpPr>
      <dsp:spPr>
        <a:xfrm>
          <a:off x="0" y="1227431"/>
          <a:ext cx="4726201" cy="97827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3CCB72-F9A2-431B-8D97-BF29E9ED1976}">
      <dsp:nvSpPr>
        <dsp:cNvPr id="0" name=""/>
        <dsp:cNvSpPr/>
      </dsp:nvSpPr>
      <dsp:spPr>
        <a:xfrm>
          <a:off x="295926" y="1447541"/>
          <a:ext cx="538048" cy="53804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DDD5EA-C6A2-4E88-ABA9-447ADB45C1C2}">
      <dsp:nvSpPr>
        <dsp:cNvPr id="0" name=""/>
        <dsp:cNvSpPr/>
      </dsp:nvSpPr>
      <dsp:spPr>
        <a:xfrm>
          <a:off x="1129902" y="1227431"/>
          <a:ext cx="3596298" cy="978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534" tIns="103534" rIns="103534" bIns="10353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Discussion Questions:</a:t>
          </a:r>
        </a:p>
      </dsp:txBody>
      <dsp:txXfrm>
        <a:off x="1129902" y="1227431"/>
        <a:ext cx="3596298" cy="978270"/>
      </dsp:txXfrm>
    </dsp:sp>
    <dsp:sp modelId="{41FEB194-892C-4E9C-B5B8-0C41D32D091B}">
      <dsp:nvSpPr>
        <dsp:cNvPr id="0" name=""/>
        <dsp:cNvSpPr/>
      </dsp:nvSpPr>
      <dsp:spPr>
        <a:xfrm>
          <a:off x="0" y="2450269"/>
          <a:ext cx="4726201" cy="97827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B76309-5D20-4C2D-8097-C662F24EA313}">
      <dsp:nvSpPr>
        <dsp:cNvPr id="0" name=""/>
        <dsp:cNvSpPr/>
      </dsp:nvSpPr>
      <dsp:spPr>
        <a:xfrm>
          <a:off x="295926" y="2670380"/>
          <a:ext cx="538048" cy="53804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24C9BE-C4F0-48D0-981B-F12A696BB038}">
      <dsp:nvSpPr>
        <dsp:cNvPr id="0" name=""/>
        <dsp:cNvSpPr/>
      </dsp:nvSpPr>
      <dsp:spPr>
        <a:xfrm>
          <a:off x="1129902" y="2450269"/>
          <a:ext cx="3596298" cy="978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534" tIns="103534" rIns="103534" bIns="10353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• How would that feel?</a:t>
          </a:r>
        </a:p>
      </dsp:txBody>
      <dsp:txXfrm>
        <a:off x="1129902" y="2450269"/>
        <a:ext cx="3596298" cy="978270"/>
      </dsp:txXfrm>
    </dsp:sp>
    <dsp:sp modelId="{D270BC92-1F31-40AA-9D2D-E5A7906FBDD1}">
      <dsp:nvSpPr>
        <dsp:cNvPr id="0" name=""/>
        <dsp:cNvSpPr/>
      </dsp:nvSpPr>
      <dsp:spPr>
        <a:xfrm>
          <a:off x="0" y="3673107"/>
          <a:ext cx="4726201" cy="97827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106CDC-4A25-440B-A303-AA46396E45B9}">
      <dsp:nvSpPr>
        <dsp:cNvPr id="0" name=""/>
        <dsp:cNvSpPr/>
      </dsp:nvSpPr>
      <dsp:spPr>
        <a:xfrm>
          <a:off x="295926" y="3893218"/>
          <a:ext cx="538048" cy="53804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64147E-667C-4895-AA8A-7D670D4E6FF8}">
      <dsp:nvSpPr>
        <dsp:cNvPr id="0" name=""/>
        <dsp:cNvSpPr/>
      </dsp:nvSpPr>
      <dsp:spPr>
        <a:xfrm>
          <a:off x="1129902" y="3673107"/>
          <a:ext cx="3596298" cy="978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534" tIns="103534" rIns="103534" bIns="10353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• What support would you want?</a:t>
          </a:r>
        </a:p>
      </dsp:txBody>
      <dsp:txXfrm>
        <a:off x="1129902" y="3673107"/>
        <a:ext cx="3596298" cy="978270"/>
      </dsp:txXfrm>
    </dsp:sp>
    <dsp:sp modelId="{06C3FECD-8BCB-4C3A-B5E1-19975515DE81}">
      <dsp:nvSpPr>
        <dsp:cNvPr id="0" name=""/>
        <dsp:cNvSpPr/>
      </dsp:nvSpPr>
      <dsp:spPr>
        <a:xfrm>
          <a:off x="0" y="4895945"/>
          <a:ext cx="4726201" cy="97827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5E78A9-07B3-41EE-9EB3-DAE4004005AB}">
      <dsp:nvSpPr>
        <dsp:cNvPr id="0" name=""/>
        <dsp:cNvSpPr/>
      </dsp:nvSpPr>
      <dsp:spPr>
        <a:xfrm>
          <a:off x="295926" y="5116056"/>
          <a:ext cx="538048" cy="538048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6D8928-3063-4C97-AC08-504A206BD3B3}">
      <dsp:nvSpPr>
        <dsp:cNvPr id="0" name=""/>
        <dsp:cNvSpPr/>
      </dsp:nvSpPr>
      <dsp:spPr>
        <a:xfrm>
          <a:off x="1129902" y="4895945"/>
          <a:ext cx="3596298" cy="978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534" tIns="103534" rIns="103534" bIns="10353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• Have you met anyone with these challenges?</a:t>
          </a:r>
        </a:p>
      </dsp:txBody>
      <dsp:txXfrm>
        <a:off x="1129902" y="4895945"/>
        <a:ext cx="3596298" cy="9782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8B55A8-1AD7-4681-8FC3-EE843D65C25C}">
      <dsp:nvSpPr>
        <dsp:cNvPr id="0" name=""/>
        <dsp:cNvSpPr/>
      </dsp:nvSpPr>
      <dsp:spPr>
        <a:xfrm>
          <a:off x="0" y="171364"/>
          <a:ext cx="4726201" cy="13127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/>
            <a:t>Speech: Stuttering, articulation problems.</a:t>
          </a:r>
        </a:p>
      </dsp:txBody>
      <dsp:txXfrm>
        <a:off x="64083" y="235447"/>
        <a:ext cx="4598035" cy="1184574"/>
      </dsp:txXfrm>
    </dsp:sp>
    <dsp:sp modelId="{EED5385D-C6E4-4223-A0FB-7603DFDA6D53}">
      <dsp:nvSpPr>
        <dsp:cNvPr id="0" name=""/>
        <dsp:cNvSpPr/>
      </dsp:nvSpPr>
      <dsp:spPr>
        <a:xfrm>
          <a:off x="0" y="1579144"/>
          <a:ext cx="4726201" cy="1312740"/>
        </a:xfrm>
        <a:prstGeom prst="roundRect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/>
            <a:t>Language: Aphasia, developmental disorders.</a:t>
          </a:r>
        </a:p>
      </dsp:txBody>
      <dsp:txXfrm>
        <a:off x="64083" y="1643227"/>
        <a:ext cx="4598035" cy="1184574"/>
      </dsp:txXfrm>
    </dsp:sp>
    <dsp:sp modelId="{8E7DA83B-0AAE-44A1-894F-2C4D3DDA746A}">
      <dsp:nvSpPr>
        <dsp:cNvPr id="0" name=""/>
        <dsp:cNvSpPr/>
      </dsp:nvSpPr>
      <dsp:spPr>
        <a:xfrm>
          <a:off x="0" y="2986924"/>
          <a:ext cx="4726201" cy="1312740"/>
        </a:xfrm>
        <a:prstGeom prst="roundRect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/>
            <a:t>Communication: Autism, social difficulties.</a:t>
          </a:r>
        </a:p>
      </dsp:txBody>
      <dsp:txXfrm>
        <a:off x="64083" y="3051007"/>
        <a:ext cx="4598035" cy="1184574"/>
      </dsp:txXfrm>
    </dsp:sp>
    <dsp:sp modelId="{D723B4F5-C09C-4E92-AF37-95F5FF90B649}">
      <dsp:nvSpPr>
        <dsp:cNvPr id="0" name=""/>
        <dsp:cNvSpPr/>
      </dsp:nvSpPr>
      <dsp:spPr>
        <a:xfrm>
          <a:off x="0" y="4394704"/>
          <a:ext cx="4726201" cy="1312740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/>
            <a:t>Swallowing: Dysphagia.</a:t>
          </a:r>
        </a:p>
      </dsp:txBody>
      <dsp:txXfrm>
        <a:off x="64083" y="4458787"/>
        <a:ext cx="4598035" cy="118457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8A5F6A-9C7D-4041-BE85-B3A1C793BAEB}">
      <dsp:nvSpPr>
        <dsp:cNvPr id="0" name=""/>
        <dsp:cNvSpPr/>
      </dsp:nvSpPr>
      <dsp:spPr>
        <a:xfrm>
          <a:off x="0" y="0"/>
          <a:ext cx="472620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CABFFD-337B-45B2-9E10-637FF7D5E0FA}">
      <dsp:nvSpPr>
        <dsp:cNvPr id="0" name=""/>
        <dsp:cNvSpPr/>
      </dsp:nvSpPr>
      <dsp:spPr>
        <a:xfrm>
          <a:off x="0" y="0"/>
          <a:ext cx="4726201" cy="14697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Split into small groups.</a:t>
          </a:r>
        </a:p>
      </dsp:txBody>
      <dsp:txXfrm>
        <a:off x="0" y="0"/>
        <a:ext cx="4726201" cy="1469702"/>
      </dsp:txXfrm>
    </dsp:sp>
    <dsp:sp modelId="{BB15B0CC-340D-476D-B164-3498725A1CF7}">
      <dsp:nvSpPr>
        <dsp:cNvPr id="0" name=""/>
        <dsp:cNvSpPr/>
      </dsp:nvSpPr>
      <dsp:spPr>
        <a:xfrm>
          <a:off x="0" y="1469702"/>
          <a:ext cx="472620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859372-DF81-485F-9F84-9853230B45C6}">
      <dsp:nvSpPr>
        <dsp:cNvPr id="0" name=""/>
        <dsp:cNvSpPr/>
      </dsp:nvSpPr>
      <dsp:spPr>
        <a:xfrm>
          <a:off x="0" y="1469702"/>
          <a:ext cx="4726201" cy="14697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Scenario: Ask for something using only gestures.</a:t>
          </a:r>
        </a:p>
      </dsp:txBody>
      <dsp:txXfrm>
        <a:off x="0" y="1469702"/>
        <a:ext cx="4726201" cy="1469702"/>
      </dsp:txXfrm>
    </dsp:sp>
    <dsp:sp modelId="{A88E4B32-AE2B-46E3-8D72-B7AA66D8E22B}">
      <dsp:nvSpPr>
        <dsp:cNvPr id="0" name=""/>
        <dsp:cNvSpPr/>
      </dsp:nvSpPr>
      <dsp:spPr>
        <a:xfrm>
          <a:off x="0" y="2939404"/>
          <a:ext cx="472620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6AD3F5-6A78-4D65-9296-3AC61EF9C460}">
      <dsp:nvSpPr>
        <dsp:cNvPr id="0" name=""/>
        <dsp:cNvSpPr/>
      </dsp:nvSpPr>
      <dsp:spPr>
        <a:xfrm>
          <a:off x="0" y="2939404"/>
          <a:ext cx="4726201" cy="14697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Reflect: What skills did you use?</a:t>
          </a:r>
        </a:p>
      </dsp:txBody>
      <dsp:txXfrm>
        <a:off x="0" y="2939404"/>
        <a:ext cx="4726201" cy="1469702"/>
      </dsp:txXfrm>
    </dsp:sp>
    <dsp:sp modelId="{53F7BB94-7105-46AC-9029-E62DC59B481A}">
      <dsp:nvSpPr>
        <dsp:cNvPr id="0" name=""/>
        <dsp:cNvSpPr/>
      </dsp:nvSpPr>
      <dsp:spPr>
        <a:xfrm>
          <a:off x="0" y="4409106"/>
          <a:ext cx="472620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BAAD52-2C64-4DAF-9AAD-D280246E43A0}">
      <dsp:nvSpPr>
        <dsp:cNvPr id="0" name=""/>
        <dsp:cNvSpPr/>
      </dsp:nvSpPr>
      <dsp:spPr>
        <a:xfrm>
          <a:off x="0" y="4409106"/>
          <a:ext cx="4726201" cy="14697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What was hard? What helped?</a:t>
          </a:r>
        </a:p>
      </dsp:txBody>
      <dsp:txXfrm>
        <a:off x="0" y="4409106"/>
        <a:ext cx="4726201" cy="146970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247B4C-67FD-4D6D-8EF8-0878C700A47E}">
      <dsp:nvSpPr>
        <dsp:cNvPr id="0" name=""/>
        <dsp:cNvSpPr/>
      </dsp:nvSpPr>
      <dsp:spPr>
        <a:xfrm>
          <a:off x="945240" y="2554"/>
          <a:ext cx="3780960" cy="1120935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361" tIns="284717" rIns="73361" bIns="284717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Assess and diagnose communication difficulties.</a:t>
          </a:r>
        </a:p>
      </dsp:txBody>
      <dsp:txXfrm>
        <a:off x="945240" y="2554"/>
        <a:ext cx="3780960" cy="1120935"/>
      </dsp:txXfrm>
    </dsp:sp>
    <dsp:sp modelId="{150F57D1-69CB-485B-9616-BA3AD427B9A3}">
      <dsp:nvSpPr>
        <dsp:cNvPr id="0" name=""/>
        <dsp:cNvSpPr/>
      </dsp:nvSpPr>
      <dsp:spPr>
        <a:xfrm>
          <a:off x="0" y="2554"/>
          <a:ext cx="945240" cy="112093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019" tIns="110723" rIns="50019" bIns="11072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Assess and diagnose</a:t>
          </a:r>
        </a:p>
      </dsp:txBody>
      <dsp:txXfrm>
        <a:off x="0" y="2554"/>
        <a:ext cx="945240" cy="1120935"/>
      </dsp:txXfrm>
    </dsp:sp>
    <dsp:sp modelId="{738A2224-9732-47AA-8C0F-CAF0D93C6513}">
      <dsp:nvSpPr>
        <dsp:cNvPr id="0" name=""/>
        <dsp:cNvSpPr/>
      </dsp:nvSpPr>
      <dsp:spPr>
        <a:xfrm>
          <a:off x="945240" y="1190745"/>
          <a:ext cx="3780960" cy="1120935"/>
        </a:xfrm>
        <a:prstGeom prst="rect">
          <a:avLst/>
        </a:prstGeom>
        <a:solidFill>
          <a:schemeClr val="accent2">
            <a:tint val="40000"/>
            <a:alpha val="90000"/>
            <a:hueOff val="1256455"/>
            <a:satOff val="-1094"/>
            <a:lumOff val="-1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1256455"/>
              <a:satOff val="-1094"/>
              <a:lumOff val="-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361" tIns="284717" rIns="73361" bIns="284717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Create therapy plans.</a:t>
          </a:r>
        </a:p>
      </dsp:txBody>
      <dsp:txXfrm>
        <a:off x="945240" y="1190745"/>
        <a:ext cx="3780960" cy="1120935"/>
      </dsp:txXfrm>
    </dsp:sp>
    <dsp:sp modelId="{8979B1B9-F31B-4A1F-BB83-59D70496D35C}">
      <dsp:nvSpPr>
        <dsp:cNvPr id="0" name=""/>
        <dsp:cNvSpPr/>
      </dsp:nvSpPr>
      <dsp:spPr>
        <a:xfrm>
          <a:off x="0" y="1190745"/>
          <a:ext cx="945240" cy="1120935"/>
        </a:xfrm>
        <a:prstGeom prst="rect">
          <a:avLst/>
        </a:prstGeom>
        <a:solidFill>
          <a:schemeClr val="accent2">
            <a:hueOff val="1170380"/>
            <a:satOff val="-1460"/>
            <a:lumOff val="343"/>
            <a:alphaOff val="0"/>
          </a:schemeClr>
        </a:solidFill>
        <a:ln w="25400" cap="flat" cmpd="sng" algn="ctr">
          <a:solidFill>
            <a:schemeClr val="accent2">
              <a:hueOff val="1170380"/>
              <a:satOff val="-1460"/>
              <a:lumOff val="34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019" tIns="110723" rIns="50019" bIns="11072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Create</a:t>
          </a:r>
        </a:p>
      </dsp:txBody>
      <dsp:txXfrm>
        <a:off x="0" y="1190745"/>
        <a:ext cx="945240" cy="1120935"/>
      </dsp:txXfrm>
    </dsp:sp>
    <dsp:sp modelId="{0763CA54-FD8D-4E37-85A6-84E5B8CBD751}">
      <dsp:nvSpPr>
        <dsp:cNvPr id="0" name=""/>
        <dsp:cNvSpPr/>
      </dsp:nvSpPr>
      <dsp:spPr>
        <a:xfrm>
          <a:off x="945240" y="2378936"/>
          <a:ext cx="3780960" cy="1120935"/>
        </a:xfrm>
        <a:prstGeom prst="rect">
          <a:avLst/>
        </a:prstGeom>
        <a:solidFill>
          <a:schemeClr val="accent2">
            <a:tint val="40000"/>
            <a:alpha val="90000"/>
            <a:hueOff val="2512910"/>
            <a:satOff val="-2189"/>
            <a:lumOff val="-3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2512910"/>
              <a:satOff val="-2189"/>
              <a:lumOff val="-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361" tIns="284717" rIns="73361" bIns="284717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Help with speech and language in all age groups.</a:t>
          </a:r>
        </a:p>
      </dsp:txBody>
      <dsp:txXfrm>
        <a:off x="945240" y="2378936"/>
        <a:ext cx="3780960" cy="1120935"/>
      </dsp:txXfrm>
    </dsp:sp>
    <dsp:sp modelId="{70591C85-BD2B-494F-A56F-50CE6152E8F5}">
      <dsp:nvSpPr>
        <dsp:cNvPr id="0" name=""/>
        <dsp:cNvSpPr/>
      </dsp:nvSpPr>
      <dsp:spPr>
        <a:xfrm>
          <a:off x="0" y="2378936"/>
          <a:ext cx="945240" cy="1120935"/>
        </a:xfrm>
        <a:prstGeom prst="rect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019" tIns="110723" rIns="50019" bIns="11072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Help</a:t>
          </a:r>
        </a:p>
      </dsp:txBody>
      <dsp:txXfrm>
        <a:off x="0" y="2378936"/>
        <a:ext cx="945240" cy="1120935"/>
      </dsp:txXfrm>
    </dsp:sp>
    <dsp:sp modelId="{44320C3A-F25A-4B01-AC04-D7DB7BFC485C}">
      <dsp:nvSpPr>
        <dsp:cNvPr id="0" name=""/>
        <dsp:cNvSpPr/>
      </dsp:nvSpPr>
      <dsp:spPr>
        <a:xfrm>
          <a:off x="945240" y="3567128"/>
          <a:ext cx="3780960" cy="1120935"/>
        </a:xfrm>
        <a:prstGeom prst="rect">
          <a:avLst/>
        </a:prstGeom>
        <a:solidFill>
          <a:schemeClr val="accent2">
            <a:tint val="40000"/>
            <a:alpha val="90000"/>
            <a:hueOff val="3769366"/>
            <a:satOff val="-3283"/>
            <a:lumOff val="-4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3769366"/>
              <a:satOff val="-3283"/>
              <a:lumOff val="-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361" tIns="284717" rIns="73361" bIns="284717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Support safe eating and drinking.</a:t>
          </a:r>
        </a:p>
      </dsp:txBody>
      <dsp:txXfrm>
        <a:off x="945240" y="3567128"/>
        <a:ext cx="3780960" cy="1120935"/>
      </dsp:txXfrm>
    </dsp:sp>
    <dsp:sp modelId="{CBAE21BD-F920-434F-A20B-E715E6F1DD1E}">
      <dsp:nvSpPr>
        <dsp:cNvPr id="0" name=""/>
        <dsp:cNvSpPr/>
      </dsp:nvSpPr>
      <dsp:spPr>
        <a:xfrm>
          <a:off x="0" y="3567128"/>
          <a:ext cx="945240" cy="1120935"/>
        </a:xfrm>
        <a:prstGeom prst="rect">
          <a:avLst/>
        </a:prstGeom>
        <a:solidFill>
          <a:schemeClr val="accent2">
            <a:hueOff val="3511139"/>
            <a:satOff val="-4379"/>
            <a:lumOff val="1030"/>
            <a:alphaOff val="0"/>
          </a:schemeClr>
        </a:solidFill>
        <a:ln w="25400" cap="flat" cmpd="sng" algn="ctr">
          <a:solidFill>
            <a:schemeClr val="accent2">
              <a:hueOff val="3511139"/>
              <a:satOff val="-4379"/>
              <a:lumOff val="10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019" tIns="110723" rIns="50019" bIns="11072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Support</a:t>
          </a:r>
        </a:p>
      </dsp:txBody>
      <dsp:txXfrm>
        <a:off x="0" y="3567128"/>
        <a:ext cx="945240" cy="1120935"/>
      </dsp:txXfrm>
    </dsp:sp>
    <dsp:sp modelId="{B2FB54CF-16B3-4DE7-99DD-53D01208AFEC}">
      <dsp:nvSpPr>
        <dsp:cNvPr id="0" name=""/>
        <dsp:cNvSpPr/>
      </dsp:nvSpPr>
      <dsp:spPr>
        <a:xfrm>
          <a:off x="945240" y="4755319"/>
          <a:ext cx="3780960" cy="1120935"/>
        </a:xfrm>
        <a:prstGeom prst="rect">
          <a:avLst/>
        </a:prstGeom>
        <a:solidFill>
          <a:schemeClr val="accent2">
            <a:tint val="40000"/>
            <a:alpha val="90000"/>
            <a:hueOff val="5025821"/>
            <a:satOff val="-4378"/>
            <a:lumOff val="-6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5025821"/>
              <a:satOff val="-4378"/>
              <a:lumOff val="-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361" tIns="284717" rIns="73361" bIns="284717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Work in hospitals, schools, homes, and communities.</a:t>
          </a:r>
        </a:p>
      </dsp:txBody>
      <dsp:txXfrm>
        <a:off x="945240" y="4755319"/>
        <a:ext cx="3780960" cy="1120935"/>
      </dsp:txXfrm>
    </dsp:sp>
    <dsp:sp modelId="{865FDABC-E5FC-42FD-8D8D-FE94995BB32E}">
      <dsp:nvSpPr>
        <dsp:cNvPr id="0" name=""/>
        <dsp:cNvSpPr/>
      </dsp:nvSpPr>
      <dsp:spPr>
        <a:xfrm>
          <a:off x="0" y="4755319"/>
          <a:ext cx="945240" cy="1120935"/>
        </a:xfrm>
        <a:prstGeom prst="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019" tIns="110723" rIns="50019" bIns="11072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Work in</a:t>
          </a:r>
        </a:p>
      </dsp:txBody>
      <dsp:txXfrm>
        <a:off x="0" y="4755319"/>
        <a:ext cx="945240" cy="112093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D36EF1-2EE3-4590-957C-B37F5C078DFC}">
      <dsp:nvSpPr>
        <dsp:cNvPr id="0" name=""/>
        <dsp:cNvSpPr/>
      </dsp:nvSpPr>
      <dsp:spPr>
        <a:xfrm>
          <a:off x="0" y="0"/>
          <a:ext cx="472620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1EF0AF-011B-432D-8940-D9D6A37AA440}">
      <dsp:nvSpPr>
        <dsp:cNvPr id="0" name=""/>
        <dsp:cNvSpPr/>
      </dsp:nvSpPr>
      <dsp:spPr>
        <a:xfrm>
          <a:off x="0" y="0"/>
          <a:ext cx="4726201" cy="7348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Activity: In pairs, list 3–5 important qualities.</a:t>
          </a:r>
        </a:p>
      </dsp:txBody>
      <dsp:txXfrm>
        <a:off x="0" y="0"/>
        <a:ext cx="4726201" cy="734851"/>
      </dsp:txXfrm>
    </dsp:sp>
    <dsp:sp modelId="{45D29122-AC5D-4E96-A3E3-DDC7FC3B2289}">
      <dsp:nvSpPr>
        <dsp:cNvPr id="0" name=""/>
        <dsp:cNvSpPr/>
      </dsp:nvSpPr>
      <dsp:spPr>
        <a:xfrm>
          <a:off x="0" y="734851"/>
          <a:ext cx="472620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C2CF28-FEBA-43F8-A70A-AE66A5F559CD}">
      <dsp:nvSpPr>
        <dsp:cNvPr id="0" name=""/>
        <dsp:cNvSpPr/>
      </dsp:nvSpPr>
      <dsp:spPr>
        <a:xfrm>
          <a:off x="0" y="734851"/>
          <a:ext cx="4726201" cy="7348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Examples:</a:t>
          </a:r>
        </a:p>
      </dsp:txBody>
      <dsp:txXfrm>
        <a:off x="0" y="734851"/>
        <a:ext cx="4726201" cy="734851"/>
      </dsp:txXfrm>
    </dsp:sp>
    <dsp:sp modelId="{7F848018-BC7B-4CDB-A604-28E30FB5B951}">
      <dsp:nvSpPr>
        <dsp:cNvPr id="0" name=""/>
        <dsp:cNvSpPr/>
      </dsp:nvSpPr>
      <dsp:spPr>
        <a:xfrm>
          <a:off x="0" y="1469702"/>
          <a:ext cx="472620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A52CA3-C915-472F-90C1-FB3C87030BE9}">
      <dsp:nvSpPr>
        <dsp:cNvPr id="0" name=""/>
        <dsp:cNvSpPr/>
      </dsp:nvSpPr>
      <dsp:spPr>
        <a:xfrm>
          <a:off x="0" y="1469702"/>
          <a:ext cx="4726201" cy="7348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• Patience</a:t>
          </a:r>
        </a:p>
      </dsp:txBody>
      <dsp:txXfrm>
        <a:off x="0" y="1469702"/>
        <a:ext cx="4726201" cy="734851"/>
      </dsp:txXfrm>
    </dsp:sp>
    <dsp:sp modelId="{3B1BCCA5-4F73-41FC-8932-2B74E727F0B3}">
      <dsp:nvSpPr>
        <dsp:cNvPr id="0" name=""/>
        <dsp:cNvSpPr/>
      </dsp:nvSpPr>
      <dsp:spPr>
        <a:xfrm>
          <a:off x="0" y="2204553"/>
          <a:ext cx="472620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FCBDCA-481C-4283-9DC9-9D630F549F1E}">
      <dsp:nvSpPr>
        <dsp:cNvPr id="0" name=""/>
        <dsp:cNvSpPr/>
      </dsp:nvSpPr>
      <dsp:spPr>
        <a:xfrm>
          <a:off x="0" y="2204553"/>
          <a:ext cx="4726201" cy="7348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• Great listener</a:t>
          </a:r>
        </a:p>
      </dsp:txBody>
      <dsp:txXfrm>
        <a:off x="0" y="2204553"/>
        <a:ext cx="4726201" cy="734851"/>
      </dsp:txXfrm>
    </dsp:sp>
    <dsp:sp modelId="{4888DEFF-7626-4751-A917-886E49ACB9FD}">
      <dsp:nvSpPr>
        <dsp:cNvPr id="0" name=""/>
        <dsp:cNvSpPr/>
      </dsp:nvSpPr>
      <dsp:spPr>
        <a:xfrm>
          <a:off x="0" y="2939404"/>
          <a:ext cx="472620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4B983C-D00C-48F7-92A6-5CB0266D98B3}">
      <dsp:nvSpPr>
        <dsp:cNvPr id="0" name=""/>
        <dsp:cNvSpPr/>
      </dsp:nvSpPr>
      <dsp:spPr>
        <a:xfrm>
          <a:off x="0" y="2939404"/>
          <a:ext cx="4726201" cy="7348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• Problem solver</a:t>
          </a:r>
        </a:p>
      </dsp:txBody>
      <dsp:txXfrm>
        <a:off x="0" y="2939404"/>
        <a:ext cx="4726201" cy="734851"/>
      </dsp:txXfrm>
    </dsp:sp>
    <dsp:sp modelId="{18344990-226E-410B-AD0C-2D8B560EC50D}">
      <dsp:nvSpPr>
        <dsp:cNvPr id="0" name=""/>
        <dsp:cNvSpPr/>
      </dsp:nvSpPr>
      <dsp:spPr>
        <a:xfrm>
          <a:off x="0" y="3674255"/>
          <a:ext cx="472620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2FD07B-2B3D-4796-871F-09154C9992E7}">
      <dsp:nvSpPr>
        <dsp:cNvPr id="0" name=""/>
        <dsp:cNvSpPr/>
      </dsp:nvSpPr>
      <dsp:spPr>
        <a:xfrm>
          <a:off x="0" y="3674255"/>
          <a:ext cx="4726201" cy="7348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• Empathy</a:t>
          </a:r>
        </a:p>
      </dsp:txBody>
      <dsp:txXfrm>
        <a:off x="0" y="3674255"/>
        <a:ext cx="4726201" cy="734851"/>
      </dsp:txXfrm>
    </dsp:sp>
    <dsp:sp modelId="{79EE1268-7135-4A7E-940C-DCD1DC40E8E2}">
      <dsp:nvSpPr>
        <dsp:cNvPr id="0" name=""/>
        <dsp:cNvSpPr/>
      </dsp:nvSpPr>
      <dsp:spPr>
        <a:xfrm>
          <a:off x="0" y="4409106"/>
          <a:ext cx="472620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060A4B-FF7E-40EF-BF6F-87816A432946}">
      <dsp:nvSpPr>
        <dsp:cNvPr id="0" name=""/>
        <dsp:cNvSpPr/>
      </dsp:nvSpPr>
      <dsp:spPr>
        <a:xfrm>
          <a:off x="0" y="4409106"/>
          <a:ext cx="4726201" cy="7348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• Creativity</a:t>
          </a:r>
        </a:p>
      </dsp:txBody>
      <dsp:txXfrm>
        <a:off x="0" y="4409106"/>
        <a:ext cx="4726201" cy="734851"/>
      </dsp:txXfrm>
    </dsp:sp>
    <dsp:sp modelId="{C19C1291-3CA1-43E0-AF1D-1A85081FA27A}">
      <dsp:nvSpPr>
        <dsp:cNvPr id="0" name=""/>
        <dsp:cNvSpPr/>
      </dsp:nvSpPr>
      <dsp:spPr>
        <a:xfrm>
          <a:off x="0" y="5143957"/>
          <a:ext cx="472620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669677-124D-406A-B363-48D3B0D1E9EF}">
      <dsp:nvSpPr>
        <dsp:cNvPr id="0" name=""/>
        <dsp:cNvSpPr/>
      </dsp:nvSpPr>
      <dsp:spPr>
        <a:xfrm>
          <a:off x="0" y="5143957"/>
          <a:ext cx="4726201" cy="7348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Share with the class!</a:t>
          </a:r>
        </a:p>
      </dsp:txBody>
      <dsp:txXfrm>
        <a:off x="0" y="5143957"/>
        <a:ext cx="4726201" cy="73485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D267DF-79F0-4933-9F68-B42711C19898}">
      <dsp:nvSpPr>
        <dsp:cNvPr id="0" name=""/>
        <dsp:cNvSpPr/>
      </dsp:nvSpPr>
      <dsp:spPr>
        <a:xfrm>
          <a:off x="0" y="717"/>
          <a:ext cx="472620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6565F4-A375-4591-A905-8E2B9AA185FA}">
      <dsp:nvSpPr>
        <dsp:cNvPr id="0" name=""/>
        <dsp:cNvSpPr/>
      </dsp:nvSpPr>
      <dsp:spPr>
        <a:xfrm>
          <a:off x="0" y="717"/>
          <a:ext cx="4726201" cy="11754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Articulation Therapy – pronunciation clarity.</a:t>
          </a:r>
        </a:p>
      </dsp:txBody>
      <dsp:txXfrm>
        <a:off x="0" y="717"/>
        <a:ext cx="4726201" cy="1175474"/>
      </dsp:txXfrm>
    </dsp:sp>
    <dsp:sp modelId="{E07B3E83-4037-46A5-9C0C-532A277EB054}">
      <dsp:nvSpPr>
        <dsp:cNvPr id="0" name=""/>
        <dsp:cNvSpPr/>
      </dsp:nvSpPr>
      <dsp:spPr>
        <a:xfrm>
          <a:off x="0" y="1176192"/>
          <a:ext cx="472620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7FC8A9-8154-4FAF-8DEF-C2C57EB046CD}">
      <dsp:nvSpPr>
        <dsp:cNvPr id="0" name=""/>
        <dsp:cNvSpPr/>
      </dsp:nvSpPr>
      <dsp:spPr>
        <a:xfrm>
          <a:off x="0" y="1176192"/>
          <a:ext cx="4726201" cy="11754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Language Therapy – words, grammar, comprehension.</a:t>
          </a:r>
        </a:p>
      </dsp:txBody>
      <dsp:txXfrm>
        <a:off x="0" y="1176192"/>
        <a:ext cx="4726201" cy="1175474"/>
      </dsp:txXfrm>
    </dsp:sp>
    <dsp:sp modelId="{DB543BA1-3252-4313-8A9A-29F226BABD88}">
      <dsp:nvSpPr>
        <dsp:cNvPr id="0" name=""/>
        <dsp:cNvSpPr/>
      </dsp:nvSpPr>
      <dsp:spPr>
        <a:xfrm>
          <a:off x="0" y="2351667"/>
          <a:ext cx="472620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1720DE-D721-4CAF-87F7-2784043CFC95}">
      <dsp:nvSpPr>
        <dsp:cNvPr id="0" name=""/>
        <dsp:cNvSpPr/>
      </dsp:nvSpPr>
      <dsp:spPr>
        <a:xfrm>
          <a:off x="0" y="2351667"/>
          <a:ext cx="4726201" cy="11754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Social Skills Practice – conversations and interaction.</a:t>
          </a:r>
        </a:p>
      </dsp:txBody>
      <dsp:txXfrm>
        <a:off x="0" y="2351667"/>
        <a:ext cx="4726201" cy="1175474"/>
      </dsp:txXfrm>
    </dsp:sp>
    <dsp:sp modelId="{67503E03-FFE9-45B0-9CC9-E5689E9C35DD}">
      <dsp:nvSpPr>
        <dsp:cNvPr id="0" name=""/>
        <dsp:cNvSpPr/>
      </dsp:nvSpPr>
      <dsp:spPr>
        <a:xfrm>
          <a:off x="0" y="3527141"/>
          <a:ext cx="472620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890C8F-3BAE-4515-A2A3-15334F8A35A2}">
      <dsp:nvSpPr>
        <dsp:cNvPr id="0" name=""/>
        <dsp:cNvSpPr/>
      </dsp:nvSpPr>
      <dsp:spPr>
        <a:xfrm>
          <a:off x="0" y="3527141"/>
          <a:ext cx="4726201" cy="11754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Swallowing support.</a:t>
          </a:r>
        </a:p>
      </dsp:txBody>
      <dsp:txXfrm>
        <a:off x="0" y="3527141"/>
        <a:ext cx="4726201" cy="1175474"/>
      </dsp:txXfrm>
    </dsp:sp>
    <dsp:sp modelId="{2CDAFA02-1B15-42A9-BE27-86FB4A2BEA29}">
      <dsp:nvSpPr>
        <dsp:cNvPr id="0" name=""/>
        <dsp:cNvSpPr/>
      </dsp:nvSpPr>
      <dsp:spPr>
        <a:xfrm>
          <a:off x="0" y="4702616"/>
          <a:ext cx="472620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B29D86-7501-4525-AECA-4199E245219D}">
      <dsp:nvSpPr>
        <dsp:cNvPr id="0" name=""/>
        <dsp:cNvSpPr/>
      </dsp:nvSpPr>
      <dsp:spPr>
        <a:xfrm>
          <a:off x="0" y="4702616"/>
          <a:ext cx="4726201" cy="11754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Goal setting and progress tracking.</a:t>
          </a:r>
        </a:p>
      </dsp:txBody>
      <dsp:txXfrm>
        <a:off x="0" y="4702616"/>
        <a:ext cx="4726201" cy="11754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6/7/layout/VerticalSolidActionList">
  <dgm:title val="Vertical Solid Action List"/>
  <dgm:desc val="Use to show non-sequential or grouped lists of information. Works well with large amounts of text. All text has the same level of emphasis, and direction is not implied."/>
  <dgm:catLst>
    <dgm:cat type="list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  <dgm:pt modelId="5">
          <dgm:prSet phldr="1"/>
        </dgm:pt>
        <dgm:pt modelId="5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7" srcId="0" destId="4" srcOrd="3" destOrd="0"/>
        <dgm:cxn modelId="8" srcId="0" destId="5" srcOrd="4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  <dgm:cxn modelId="53" srcId="5" destId="5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6"/>
      <dgm:constr type="primFontSz" for="des" forName="parentText" op="equ" val="28"/>
      <dgm:constr type="primFontSz" for="des" forName="descendantText" refType="primFontSz" refFor="des" refForName="parentText" op="lte" fact="0.82"/>
      <dgm:constr type="primFontSz" for="des" forName="parentText" refType="primFontSz" refFor="des" refForName="descendantText" op="lte" fact="1.25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2"/>
          <dgm:constr type="w" for="ch" forName="descendantText" refType="w" fact="0.8"/>
          <dgm:constr type="h" for="ch" forName="parentText" refType="h"/>
          <dgm:constr type="h" for="ch" forName="descendantText" refType="h" refFor="ch" refForName="parentText"/>
        </dgm:constrLst>
        <dgm:ruleLst/>
        <dgm:layoutNode name="parentText" styleLbl="alignNode1">
          <dgm:varLst>
            <dgm:chMax val="1"/>
            <dgm:bulletEnabled/>
          </dgm:varLst>
          <dgm:alg type="tx"/>
          <dgm:shape xmlns:r="http://schemas.openxmlformats.org/officeDocument/2006/relationships" type="rect" r:blip="" zOrderOff="3">
            <dgm:adjLst/>
          </dgm:shape>
          <dgm:presOf axis="self" ptType="node"/>
          <dgm:constrLst>
            <dgm:constr type="tMarg" refType="h" fact="0.28"/>
            <dgm:constr type="bMarg" refType="h" fact="0.28"/>
            <dgm:constr type="lMarg" refType="w" fact="0.15"/>
            <dgm:constr type="rMarg" refType="w" fact="0.15"/>
          </dgm:constrLst>
          <dgm:ruleLst>
            <dgm:rule type="primFontSz" val="15" fact="NaN" max="NaN"/>
          </dgm:ruleLst>
        </dgm:layoutNode>
        <dgm:layoutNode name="descendantText" styleLbl="alignAccFollowNode1">
          <dgm:varLst>
            <dgm:bulletEnabled/>
          </dgm:varLst>
          <dgm:alg type="tx">
            <dgm:param type="stBulletLvl" val="0"/>
            <dgm:param type="parTxLTRAlign" val="l"/>
            <dgm:param type="shpTxLTRAlignCh" val="l"/>
            <dgm:param type="parTxRTLAlign" val="r"/>
            <dgm:param type="shpTxRTLAlignCh" val="r"/>
          </dgm:alg>
          <dgm:choose name="Name10">
            <dgm:if name="Name11" func="var" arg="dir" op="equ" val="norm">
              <dgm:shape xmlns:r="http://schemas.openxmlformats.org/officeDocument/2006/relationships" type="rect" r:blip="">
                <dgm:adjLst/>
              </dgm:shape>
            </dgm:if>
            <dgm:else name="Name12">
              <dgm:shape xmlns:r="http://schemas.openxmlformats.org/officeDocument/2006/relationships" type="rect" r:blip="">
                <dgm:adjLst/>
              </dgm:shape>
            </dgm:else>
          </dgm:choose>
          <dgm:presOf axis="des" ptType="node"/>
          <dgm:constrLst>
            <dgm:constr type="primFontSz" val="24"/>
            <dgm:constr type="lMarg" refType="w" fact="0.055"/>
            <dgm:constr type="rMarg" refType="w" fact="0.055"/>
            <dgm:constr type="tMarg" refType="h" fact="0.72"/>
            <dgm:constr type="bMarg" refType="h" fact="0.72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and green logo&#10;&#10;Description automatically generated">
            <a:extLst>
              <a:ext uri="{FF2B5EF4-FFF2-40B4-BE49-F238E27FC236}">
                <a16:creationId xmlns:a16="http://schemas.microsoft.com/office/drawing/2014/main" id="{0CD3A093-D409-DC6A-7DD7-09BB411E5E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898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AB42A4-43CF-F933-82D2-807F95D190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580" y="2875757"/>
            <a:ext cx="3703320" cy="2011362"/>
          </a:xfrm>
        </p:spPr>
        <p:txBody>
          <a:bodyPr anchor="t">
            <a:normAutofit/>
          </a:bodyPr>
          <a:lstStyle>
            <a:lvl1pPr algn="l">
              <a:defRPr sz="3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0E63FE-B202-3DAF-84CE-ABF22DC478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9580" y="4719638"/>
            <a:ext cx="6858000" cy="1655762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1994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06C31-5FE4-0DEE-31E3-C84DC8C27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FA2DC-689A-B81C-8FED-20799EC32A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0770A9-3849-D228-F1DE-8F71C8730B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DE1878-81EF-5288-7D4B-0245E1FDB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71883E-207D-C3D6-30C0-8589199E3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0128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green background with a white circle&#10;&#10;Description automatically generated">
            <a:extLst>
              <a:ext uri="{FF2B5EF4-FFF2-40B4-BE49-F238E27FC236}">
                <a16:creationId xmlns:a16="http://schemas.microsoft.com/office/drawing/2014/main" id="{CF9C4C18-EFD1-7C21-2AB2-D7B9972147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86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BF2CA2-6071-2143-9F5E-39170220B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2913771"/>
            <a:ext cx="4613131" cy="2852737"/>
          </a:xfrm>
        </p:spPr>
        <p:txBody>
          <a:bodyPr anchor="t">
            <a:normAutofit/>
          </a:bodyPr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119387-D972-CBDB-19A2-7504781AC1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8639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CA184-CD2E-923B-525C-4530872DA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3B7271-8115-FB23-6325-DC8B6FE3B7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6C49C4-2F19-6F7D-ADF9-05F3D9BA89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66AFE8-22D0-510D-E8F6-32A0F607CB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9B41FE-2027-6B44-89D1-BE5E43646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84488B-9105-FF11-ABC5-E2B80BC68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9988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EBABE-E7F3-FF0F-140E-128D85A1B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3DD8E2-DCD7-F44F-D6F3-76DF5455B8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13C01F-BC4D-DF76-CA24-320130015E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F4FB78-6687-0931-C1C1-2E597C1BE3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E5D485-B915-CF14-CF2A-4642243105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8D2A6C0-28AB-D097-CDF3-DBD3EFF161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28DC93-895F-0768-95BB-85999345A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06E24E-119F-3B1B-272D-C18D103A7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8794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E654C-F53D-810C-8765-4212D537D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E974DB-25AE-32E0-4C78-FE2E10266B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279781-5B97-1646-D450-95B2FF9CB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FC6E6C-FD5B-1D28-1D68-82876A9B9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5163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7B07C0-8310-5A63-7338-C4284674E8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86F8B7-7305-8A39-A657-D8443A4B8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B1DC9-0B1C-0C7F-E636-C9DD3AD3E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2393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B87A3A-63A7-1120-30A7-455D45620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C0ABB7-54CF-A59D-19E6-BAEB45A65D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492CB5-08F3-5451-3AB1-98390A19C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7D95FF-A4BC-6ECA-78BF-F3685D0BDC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0F1DD3-63FA-FDA1-C0A7-29D82D3A8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DAA15F-E9B0-A74E-5F49-8C57E75AF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267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68ECF-11F2-8EF3-7109-6E7F014FC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40D1BD-7582-8D83-8541-12E457A4D3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3FA8C9-2FB7-BCBC-63E9-7A1143E653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FF92B6-2F94-8E28-6E05-676EF40263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07CA27-16C8-EFF9-36C7-2252126AD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62ED06-1C89-A59A-27FC-50635E661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81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A16EA-80C7-242D-7651-EAC5A2D52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A5E95C-5346-129D-A492-289EAA502F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55566-7653-17FD-19FC-BB25783618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BE95E-F094-E15E-745F-349F36CBE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6C3773-5F60-0B09-FEE0-73F910206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3640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3A049F-D033-4C74-8D06-0732DA2804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E07D6E-DA08-9B26-3E83-C027468C0F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5D06CA-3532-84E3-B766-7593844982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5AC410-88D3-CC73-0DAB-7BAE9D7CB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773C7-E8BF-771D-042A-CED2E3C7D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883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and white flag&#10;&#10;Description automatically generated">
            <a:extLst>
              <a:ext uri="{FF2B5EF4-FFF2-40B4-BE49-F238E27FC236}">
                <a16:creationId xmlns:a16="http://schemas.microsoft.com/office/drawing/2014/main" id="{68581A69-E474-7031-33AC-B8A5958CEC38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10633"/>
            <a:ext cx="9144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00FBE7-E262-E7DB-9811-7A16FA22A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E38587-CC5A-7B76-BC90-B56ED3974C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738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>
          <a:solidFill>
            <a:srgbClr val="43296E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rgbClr val="3B92C4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3B92C4"/>
        </a:buClr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3B92C4"/>
        </a:buClr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3B92C4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3B92C4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rwOfkj0dj_0?feature=oembed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6F6147-6646-AF71-BC63-3D8B71EC4A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580" y="2886076"/>
            <a:ext cx="3703320" cy="2011362"/>
          </a:xfrm>
        </p:spPr>
        <p:txBody>
          <a:bodyPr>
            <a:normAutofit/>
          </a:bodyPr>
          <a:lstStyle/>
          <a:p>
            <a:r>
              <a:rPr lang="en-US" sz="3200" dirty="0"/>
              <a:t>Speech &amp; Language Therapist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ED6010-D7A4-ECDF-2775-4DBFB32451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67" y="550947"/>
            <a:ext cx="2538905" cy="16370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A29B5AA-1E15-7832-B337-6F1728418A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6002" y="5132076"/>
            <a:ext cx="4371196" cy="12676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8BBC687-C9EE-574A-CBBA-CDF6A06410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535" y="4051399"/>
            <a:ext cx="254317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784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 title="Lily Farrington's Amazing Developmental Language Disorder Animation">
            <a:hlinkClick r:id="" action="ppaction://media"/>
            <a:extLst>
              <a:ext uri="{FF2B5EF4-FFF2-40B4-BE49-F238E27FC236}">
                <a16:creationId xmlns:a16="http://schemas.microsoft.com/office/drawing/2014/main" id="{3CC5C28A-87D4-63F3-BDCB-C65E22886C5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847725"/>
            <a:ext cx="91440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643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C541B88-1AE9-40C3-AFD5-967787C19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F17139-31EE-46AC-B04F-DBBD852DD6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66794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95697"/>
            <a:ext cx="2400300" cy="4238118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Key Speech and Language Disorders</a:t>
            </a:r>
          </a:p>
        </p:txBody>
      </p:sp>
      <p:grpSp>
        <p:nvGrpSpPr>
          <p:cNvPr id="13" name="Graphic 38">
            <a:extLst>
              <a:ext uri="{FF2B5EF4-FFF2-40B4-BE49-F238E27FC236}">
                <a16:creationId xmlns:a16="http://schemas.microsoft.com/office/drawing/2014/main" id="{7CF625D3-71A3-4F30-A096-8EF334E959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02912"/>
            <a:ext cx="1432689" cy="709660"/>
            <a:chOff x="2267504" y="2540250"/>
            <a:chExt cx="1990951" cy="739640"/>
          </a:xfrm>
          <a:solidFill>
            <a:schemeClr val="bg1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6754E2F-F56E-4BA3-99DD-8EBF110E34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4A69059-7C49-49C6-B071-F2A9B558E0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89D16701-DA76-4F72-BB63-E2C3FFBDFE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CC28BE1-9DC6-43FE-9582-39F091098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aphic 4">
            <a:extLst>
              <a:ext uri="{FF2B5EF4-FFF2-40B4-BE49-F238E27FC236}">
                <a16:creationId xmlns:a16="http://schemas.microsoft.com/office/drawing/2014/main" id="{AF9AF3F3-CE0C-4125-BDD7-346487FA0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082214" y="5539935"/>
            <a:ext cx="731374" cy="975171"/>
            <a:chOff x="5829300" y="3162300"/>
            <a:chExt cx="532256" cy="532257"/>
          </a:xfrm>
          <a:solidFill>
            <a:schemeClr val="bg1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1DFBFA-CF4D-4940-9086-26F83E5C6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7854033-BD20-4C77-8C5B-048F4B3BDD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93AA74-BEB3-444F-835B-7AA6ECE61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00DF1C9-6952-4704-B8B3-95406E18E4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34783FD-297C-40D2-964B-DBAE4DE28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E621623-0357-4FD5-A1AC-4005010259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24F346E-10A0-458F-A9CA-8C0079472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937A2F7-01A9-47F3-BED6-B61D998408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B44DAF8-5073-441A-82E1-180385D35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2B0413D-0E36-4A90-8E6A-9EDC676A60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6059ECF-0D50-48AD-B67A-645EC29D33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394906F-6BF2-447E-9886-F12708E128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45EB96B-215A-4EBF-A594-2B08222339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E536BCF-42C3-B913-1497-38CB93E3BF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1194733"/>
              </p:ext>
            </p:extLst>
          </p:nvPr>
        </p:nvGraphicFramePr>
        <p:xfrm>
          <a:off x="4113104" y="477540"/>
          <a:ext cx="4726201" cy="5878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C541B88-1AE9-40C3-AFD5-967787C19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F17139-31EE-46AC-B04F-DBBD852DD6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66794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95697"/>
            <a:ext cx="2400300" cy="4238118"/>
          </a:xfrm>
        </p:spPr>
        <p:txBody>
          <a:bodyPr>
            <a:normAutofit/>
          </a:bodyPr>
          <a:lstStyle/>
          <a:p>
            <a:r>
              <a:rPr lang="en-US" sz="4100">
                <a:solidFill>
                  <a:schemeClr val="bg1"/>
                </a:solidFill>
              </a:rPr>
              <a:t>Activity – Empathy Challenge (Charades Style)</a:t>
            </a:r>
          </a:p>
        </p:txBody>
      </p:sp>
      <p:grpSp>
        <p:nvGrpSpPr>
          <p:cNvPr id="13" name="Graphic 38">
            <a:extLst>
              <a:ext uri="{FF2B5EF4-FFF2-40B4-BE49-F238E27FC236}">
                <a16:creationId xmlns:a16="http://schemas.microsoft.com/office/drawing/2014/main" id="{7CF625D3-71A3-4F30-A096-8EF334E959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02912"/>
            <a:ext cx="1432689" cy="709660"/>
            <a:chOff x="2267504" y="2540250"/>
            <a:chExt cx="1990951" cy="739640"/>
          </a:xfrm>
          <a:solidFill>
            <a:schemeClr val="bg1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6754E2F-F56E-4BA3-99DD-8EBF110E34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4A69059-7C49-49C6-B071-F2A9B558E0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89D16701-DA76-4F72-BB63-E2C3FFBDFE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CC28BE1-9DC6-43FE-9582-39F091098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aphic 4">
            <a:extLst>
              <a:ext uri="{FF2B5EF4-FFF2-40B4-BE49-F238E27FC236}">
                <a16:creationId xmlns:a16="http://schemas.microsoft.com/office/drawing/2014/main" id="{AF9AF3F3-CE0C-4125-BDD7-346487FA0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082214" y="5539935"/>
            <a:ext cx="731374" cy="975171"/>
            <a:chOff x="5829300" y="3162300"/>
            <a:chExt cx="532256" cy="532257"/>
          </a:xfrm>
          <a:solidFill>
            <a:schemeClr val="bg1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1DFBFA-CF4D-4940-9086-26F83E5C6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7854033-BD20-4C77-8C5B-048F4B3BDD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93AA74-BEB3-444F-835B-7AA6ECE61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00DF1C9-6952-4704-B8B3-95406E18E4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34783FD-297C-40D2-964B-DBAE4DE28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E621623-0357-4FD5-A1AC-4005010259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24F346E-10A0-458F-A9CA-8C0079472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937A2F7-01A9-47F3-BED6-B61D998408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B44DAF8-5073-441A-82E1-180385D35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2B0413D-0E36-4A90-8E6A-9EDC676A60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6059ECF-0D50-48AD-B67A-645EC29D33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394906F-6BF2-447E-9886-F12708E128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45EB96B-215A-4EBF-A594-2B08222339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BF28971-1194-D79A-14C6-6D4B3D7D0F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8966642"/>
              </p:ext>
            </p:extLst>
          </p:nvPr>
        </p:nvGraphicFramePr>
        <p:xfrm>
          <a:off x="4113104" y="477540"/>
          <a:ext cx="4726201" cy="5878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C541B88-1AE9-40C3-AFD5-967787C19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F17139-31EE-46AC-B04F-DBBD852DD6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66794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95697"/>
            <a:ext cx="2400300" cy="4238118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What Do SALTs Actually Do?</a:t>
            </a:r>
          </a:p>
        </p:txBody>
      </p:sp>
      <p:grpSp>
        <p:nvGrpSpPr>
          <p:cNvPr id="13" name="Graphic 38">
            <a:extLst>
              <a:ext uri="{FF2B5EF4-FFF2-40B4-BE49-F238E27FC236}">
                <a16:creationId xmlns:a16="http://schemas.microsoft.com/office/drawing/2014/main" id="{7CF625D3-71A3-4F30-A096-8EF334E959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02912"/>
            <a:ext cx="1432689" cy="709660"/>
            <a:chOff x="2267504" y="2540250"/>
            <a:chExt cx="1990951" cy="739640"/>
          </a:xfrm>
          <a:solidFill>
            <a:schemeClr val="bg1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6754E2F-F56E-4BA3-99DD-8EBF110E34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4A69059-7C49-49C6-B071-F2A9B558E0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89D16701-DA76-4F72-BB63-E2C3FFBDFE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CC28BE1-9DC6-43FE-9582-39F091098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aphic 4">
            <a:extLst>
              <a:ext uri="{FF2B5EF4-FFF2-40B4-BE49-F238E27FC236}">
                <a16:creationId xmlns:a16="http://schemas.microsoft.com/office/drawing/2014/main" id="{AF9AF3F3-CE0C-4125-BDD7-346487FA0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082214" y="5539935"/>
            <a:ext cx="731374" cy="975171"/>
            <a:chOff x="5829300" y="3162300"/>
            <a:chExt cx="532256" cy="532257"/>
          </a:xfrm>
          <a:solidFill>
            <a:schemeClr val="bg1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1DFBFA-CF4D-4940-9086-26F83E5C6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7854033-BD20-4C77-8C5B-048F4B3BDD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93AA74-BEB3-444F-835B-7AA6ECE61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00DF1C9-6952-4704-B8B3-95406E18E4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34783FD-297C-40D2-964B-DBAE4DE28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E621623-0357-4FD5-A1AC-4005010259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24F346E-10A0-458F-A9CA-8C0079472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937A2F7-01A9-47F3-BED6-B61D998408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B44DAF8-5073-441A-82E1-180385D35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2B0413D-0E36-4A90-8E6A-9EDC676A60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6059ECF-0D50-48AD-B67A-645EC29D33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394906F-6BF2-447E-9886-F12708E128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45EB96B-215A-4EBF-A594-2B08222339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458D6C2-78B9-04ED-A9A7-20DB18570D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7509446"/>
              </p:ext>
            </p:extLst>
          </p:nvPr>
        </p:nvGraphicFramePr>
        <p:xfrm>
          <a:off x="4113104" y="477540"/>
          <a:ext cx="4726201" cy="5878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C541B88-1AE9-40C3-AFD5-967787C19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F17139-31EE-46AC-B04F-DBBD852DD6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66794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95697"/>
            <a:ext cx="2400300" cy="4238118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Qualities of a Great SALT</a:t>
            </a:r>
          </a:p>
        </p:txBody>
      </p:sp>
      <p:grpSp>
        <p:nvGrpSpPr>
          <p:cNvPr id="13" name="Graphic 38">
            <a:extLst>
              <a:ext uri="{FF2B5EF4-FFF2-40B4-BE49-F238E27FC236}">
                <a16:creationId xmlns:a16="http://schemas.microsoft.com/office/drawing/2014/main" id="{7CF625D3-71A3-4F30-A096-8EF334E959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02912"/>
            <a:ext cx="1432689" cy="709660"/>
            <a:chOff x="2267504" y="2540250"/>
            <a:chExt cx="1990951" cy="739640"/>
          </a:xfrm>
          <a:solidFill>
            <a:schemeClr val="bg1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6754E2F-F56E-4BA3-99DD-8EBF110E34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4A69059-7C49-49C6-B071-F2A9B558E0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89D16701-DA76-4F72-BB63-E2C3FFBDFE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CC28BE1-9DC6-43FE-9582-39F091098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aphic 4">
            <a:extLst>
              <a:ext uri="{FF2B5EF4-FFF2-40B4-BE49-F238E27FC236}">
                <a16:creationId xmlns:a16="http://schemas.microsoft.com/office/drawing/2014/main" id="{AF9AF3F3-CE0C-4125-BDD7-346487FA0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082214" y="5539935"/>
            <a:ext cx="731374" cy="975171"/>
            <a:chOff x="5829300" y="3162300"/>
            <a:chExt cx="532256" cy="532257"/>
          </a:xfrm>
          <a:solidFill>
            <a:schemeClr val="bg1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1DFBFA-CF4D-4940-9086-26F83E5C6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7854033-BD20-4C77-8C5B-048F4B3BDD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93AA74-BEB3-444F-835B-7AA6ECE61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00DF1C9-6952-4704-B8B3-95406E18E4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34783FD-297C-40D2-964B-DBAE4DE28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E621623-0357-4FD5-A1AC-4005010259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24F346E-10A0-458F-A9CA-8C0079472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937A2F7-01A9-47F3-BED6-B61D998408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B44DAF8-5073-441A-82E1-180385D35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2B0413D-0E36-4A90-8E6A-9EDC676A60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6059ECF-0D50-48AD-B67A-645EC29D33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394906F-6BF2-447E-9886-F12708E128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45EB96B-215A-4EBF-A594-2B08222339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B5B4A64-2158-5ADC-33B5-0C48A6527A6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0922416"/>
              </p:ext>
            </p:extLst>
          </p:nvPr>
        </p:nvGraphicFramePr>
        <p:xfrm>
          <a:off x="4113104" y="477540"/>
          <a:ext cx="4726201" cy="5878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C541B88-1AE9-40C3-AFD5-967787C19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F17139-31EE-46AC-B04F-DBBD852DD6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66794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95697"/>
            <a:ext cx="2400300" cy="4238118"/>
          </a:xfrm>
        </p:spPr>
        <p:txBody>
          <a:bodyPr>
            <a:normAutofit/>
          </a:bodyPr>
          <a:lstStyle/>
          <a:p>
            <a:r>
              <a:rPr lang="en-GB" sz="3700">
                <a:solidFill>
                  <a:schemeClr val="bg1"/>
                </a:solidFill>
              </a:rPr>
              <a:t>Techniques Used in SALT</a:t>
            </a:r>
          </a:p>
        </p:txBody>
      </p:sp>
      <p:grpSp>
        <p:nvGrpSpPr>
          <p:cNvPr id="13" name="Graphic 38">
            <a:extLst>
              <a:ext uri="{FF2B5EF4-FFF2-40B4-BE49-F238E27FC236}">
                <a16:creationId xmlns:a16="http://schemas.microsoft.com/office/drawing/2014/main" id="{7CF625D3-71A3-4F30-A096-8EF334E959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02912"/>
            <a:ext cx="1432689" cy="709660"/>
            <a:chOff x="2267504" y="2540250"/>
            <a:chExt cx="1990951" cy="739640"/>
          </a:xfrm>
          <a:solidFill>
            <a:schemeClr val="bg1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6754E2F-F56E-4BA3-99DD-8EBF110E34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4A69059-7C49-49C6-B071-F2A9B558E0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89D16701-DA76-4F72-BB63-E2C3FFBDFE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CC28BE1-9DC6-43FE-9582-39F091098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aphic 4">
            <a:extLst>
              <a:ext uri="{FF2B5EF4-FFF2-40B4-BE49-F238E27FC236}">
                <a16:creationId xmlns:a16="http://schemas.microsoft.com/office/drawing/2014/main" id="{AF9AF3F3-CE0C-4125-BDD7-346487FA0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082214" y="5539935"/>
            <a:ext cx="731374" cy="975171"/>
            <a:chOff x="5829300" y="3162300"/>
            <a:chExt cx="532256" cy="532257"/>
          </a:xfrm>
          <a:solidFill>
            <a:schemeClr val="bg1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1DFBFA-CF4D-4940-9086-26F83E5C6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7854033-BD20-4C77-8C5B-048F4B3BDD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93AA74-BEB3-444F-835B-7AA6ECE61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00DF1C9-6952-4704-B8B3-95406E18E4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34783FD-297C-40D2-964B-DBAE4DE28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E621623-0357-4FD5-A1AC-4005010259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24F346E-10A0-458F-A9CA-8C0079472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937A2F7-01A9-47F3-BED6-B61D998408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B44DAF8-5073-441A-82E1-180385D35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2B0413D-0E36-4A90-8E6A-9EDC676A60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6059ECF-0D50-48AD-B67A-645EC29D33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394906F-6BF2-447E-9886-F12708E128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45EB96B-215A-4EBF-A594-2B08222339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43342DA-3CC0-3200-B448-C98031BFB84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7107772"/>
              </p:ext>
            </p:extLst>
          </p:nvPr>
        </p:nvGraphicFramePr>
        <p:xfrm>
          <a:off x="4113104" y="477540"/>
          <a:ext cx="4726201" cy="5878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C541B88-1AE9-40C3-AFD5-967787C19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F17139-31EE-46AC-B04F-DBBD852DD6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66794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95697"/>
            <a:ext cx="2400300" cy="4238118"/>
          </a:xfrm>
        </p:spPr>
        <p:txBody>
          <a:bodyPr>
            <a:normAutofit/>
          </a:bodyPr>
          <a:lstStyle/>
          <a:p>
            <a:r>
              <a:rPr lang="en-GB">
                <a:solidFill>
                  <a:schemeClr val="bg1"/>
                </a:solidFill>
              </a:rPr>
              <a:t>Where Do They Work?</a:t>
            </a:r>
          </a:p>
        </p:txBody>
      </p:sp>
      <p:grpSp>
        <p:nvGrpSpPr>
          <p:cNvPr id="13" name="Graphic 38">
            <a:extLst>
              <a:ext uri="{FF2B5EF4-FFF2-40B4-BE49-F238E27FC236}">
                <a16:creationId xmlns:a16="http://schemas.microsoft.com/office/drawing/2014/main" id="{7CF625D3-71A3-4F30-A096-8EF334E959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02912"/>
            <a:ext cx="1432689" cy="709660"/>
            <a:chOff x="2267504" y="2540250"/>
            <a:chExt cx="1990951" cy="739640"/>
          </a:xfrm>
          <a:solidFill>
            <a:schemeClr val="bg1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6754E2F-F56E-4BA3-99DD-8EBF110E34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4A69059-7C49-49C6-B071-F2A9B558E0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89D16701-DA76-4F72-BB63-E2C3FFBDFE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CC28BE1-9DC6-43FE-9582-39F091098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aphic 4">
            <a:extLst>
              <a:ext uri="{FF2B5EF4-FFF2-40B4-BE49-F238E27FC236}">
                <a16:creationId xmlns:a16="http://schemas.microsoft.com/office/drawing/2014/main" id="{AF9AF3F3-CE0C-4125-BDD7-346487FA0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082214" y="5539935"/>
            <a:ext cx="731374" cy="975171"/>
            <a:chOff x="5829300" y="3162300"/>
            <a:chExt cx="532256" cy="532257"/>
          </a:xfrm>
          <a:solidFill>
            <a:schemeClr val="bg1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1DFBFA-CF4D-4940-9086-26F83E5C6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7854033-BD20-4C77-8C5B-048F4B3BDD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93AA74-BEB3-444F-835B-7AA6ECE61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00DF1C9-6952-4704-B8B3-95406E18E4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34783FD-297C-40D2-964B-DBAE4DE28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E621623-0357-4FD5-A1AC-4005010259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24F346E-10A0-458F-A9CA-8C0079472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937A2F7-01A9-47F3-BED6-B61D998408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B44DAF8-5073-441A-82E1-180385D35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2B0413D-0E36-4A90-8E6A-9EDC676A60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6059ECF-0D50-48AD-B67A-645EC29D33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394906F-6BF2-447E-9886-F12708E128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45EB96B-215A-4EBF-A594-2B08222339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F69B479-022D-E473-F83D-4CED27D32EA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7605151"/>
              </p:ext>
            </p:extLst>
          </p:nvPr>
        </p:nvGraphicFramePr>
        <p:xfrm>
          <a:off x="4113104" y="477540"/>
          <a:ext cx="4726201" cy="5878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C541B88-1AE9-40C3-AFD5-967787C19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F17139-31EE-46AC-B04F-DBBD852DD6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66794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95697"/>
            <a:ext cx="2400300" cy="4238118"/>
          </a:xfrm>
        </p:spPr>
        <p:txBody>
          <a:bodyPr>
            <a:normAutofit/>
          </a:bodyPr>
          <a:lstStyle/>
          <a:p>
            <a:r>
              <a:rPr lang="en-GB">
                <a:solidFill>
                  <a:schemeClr val="bg1"/>
                </a:solidFill>
              </a:rPr>
              <a:t>Career Path</a:t>
            </a:r>
          </a:p>
        </p:txBody>
      </p:sp>
      <p:grpSp>
        <p:nvGrpSpPr>
          <p:cNvPr id="13" name="Graphic 38">
            <a:extLst>
              <a:ext uri="{FF2B5EF4-FFF2-40B4-BE49-F238E27FC236}">
                <a16:creationId xmlns:a16="http://schemas.microsoft.com/office/drawing/2014/main" id="{7CF625D3-71A3-4F30-A096-8EF334E959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02912"/>
            <a:ext cx="1432689" cy="709660"/>
            <a:chOff x="2267504" y="2540250"/>
            <a:chExt cx="1990951" cy="739640"/>
          </a:xfrm>
          <a:solidFill>
            <a:schemeClr val="bg1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6754E2F-F56E-4BA3-99DD-8EBF110E34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4A69059-7C49-49C6-B071-F2A9B558E0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89D16701-DA76-4F72-BB63-E2C3FFBDFE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CC28BE1-9DC6-43FE-9582-39F091098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aphic 4">
            <a:extLst>
              <a:ext uri="{FF2B5EF4-FFF2-40B4-BE49-F238E27FC236}">
                <a16:creationId xmlns:a16="http://schemas.microsoft.com/office/drawing/2014/main" id="{AF9AF3F3-CE0C-4125-BDD7-346487FA0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082214" y="5539935"/>
            <a:ext cx="731374" cy="975171"/>
            <a:chOff x="5829300" y="3162300"/>
            <a:chExt cx="532256" cy="532257"/>
          </a:xfrm>
          <a:solidFill>
            <a:schemeClr val="bg1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1DFBFA-CF4D-4940-9086-26F83E5C6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7854033-BD20-4C77-8C5B-048F4B3BDD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93AA74-BEB3-444F-835B-7AA6ECE61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00DF1C9-6952-4704-B8B3-95406E18E4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34783FD-297C-40D2-964B-DBAE4DE28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E621623-0357-4FD5-A1AC-4005010259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24F346E-10A0-458F-A9CA-8C0079472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937A2F7-01A9-47F3-BED6-B61D998408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B44DAF8-5073-441A-82E1-180385D35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2B0413D-0E36-4A90-8E6A-9EDC676A60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6059ECF-0D50-48AD-B67A-645EC29D33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394906F-6BF2-447E-9886-F12708E128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45EB96B-215A-4EBF-A594-2B08222339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FC32F62-FAA5-F387-198E-1B9EF4EC73B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4926784"/>
              </p:ext>
            </p:extLst>
          </p:nvPr>
        </p:nvGraphicFramePr>
        <p:xfrm>
          <a:off x="4113104" y="477540"/>
          <a:ext cx="4726201" cy="5878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C541B88-1AE9-40C3-AFD5-967787C19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F17139-31EE-46AC-B04F-DBBD852DD6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66794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95697"/>
            <a:ext cx="2400300" cy="4238118"/>
          </a:xfrm>
        </p:spPr>
        <p:txBody>
          <a:bodyPr>
            <a:normAutofit/>
          </a:bodyPr>
          <a:lstStyle/>
          <a:p>
            <a:r>
              <a:rPr lang="en-GB">
                <a:solidFill>
                  <a:schemeClr val="bg1"/>
                </a:solidFill>
              </a:rPr>
              <a:t>Let’s Reflect</a:t>
            </a:r>
          </a:p>
        </p:txBody>
      </p:sp>
      <p:grpSp>
        <p:nvGrpSpPr>
          <p:cNvPr id="13" name="Graphic 38">
            <a:extLst>
              <a:ext uri="{FF2B5EF4-FFF2-40B4-BE49-F238E27FC236}">
                <a16:creationId xmlns:a16="http://schemas.microsoft.com/office/drawing/2014/main" id="{7CF625D3-71A3-4F30-A096-8EF334E959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02912"/>
            <a:ext cx="1432689" cy="709660"/>
            <a:chOff x="2267504" y="2540250"/>
            <a:chExt cx="1990951" cy="739640"/>
          </a:xfrm>
          <a:solidFill>
            <a:schemeClr val="bg1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6754E2F-F56E-4BA3-99DD-8EBF110E34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4A69059-7C49-49C6-B071-F2A9B558E0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89D16701-DA76-4F72-BB63-E2C3FFBDFE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CC28BE1-9DC6-43FE-9582-39F091098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aphic 4">
            <a:extLst>
              <a:ext uri="{FF2B5EF4-FFF2-40B4-BE49-F238E27FC236}">
                <a16:creationId xmlns:a16="http://schemas.microsoft.com/office/drawing/2014/main" id="{AF9AF3F3-CE0C-4125-BDD7-346487FA0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082214" y="5539935"/>
            <a:ext cx="731374" cy="975171"/>
            <a:chOff x="5829300" y="3162300"/>
            <a:chExt cx="532256" cy="532257"/>
          </a:xfrm>
          <a:solidFill>
            <a:schemeClr val="bg1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1DFBFA-CF4D-4940-9086-26F83E5C6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7854033-BD20-4C77-8C5B-048F4B3BDD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93AA74-BEB3-444F-835B-7AA6ECE61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00DF1C9-6952-4704-B8B3-95406E18E4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34783FD-297C-40D2-964B-DBAE4DE28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E621623-0357-4FD5-A1AC-4005010259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24F346E-10A0-458F-A9CA-8C0079472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937A2F7-01A9-47F3-BED6-B61D998408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B44DAF8-5073-441A-82E1-180385D35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2B0413D-0E36-4A90-8E6A-9EDC676A60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6059ECF-0D50-48AD-B67A-645EC29D33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394906F-6BF2-447E-9886-F12708E128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45EB96B-215A-4EBF-A594-2B08222339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9DC4CEE-53AD-6211-F55E-4D0E2299987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5747443"/>
              </p:ext>
            </p:extLst>
          </p:nvPr>
        </p:nvGraphicFramePr>
        <p:xfrm>
          <a:off x="4113104" y="477540"/>
          <a:ext cx="4726201" cy="5878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C541B88-1AE9-40C3-AFD5-967787C19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F17139-31EE-46AC-B04F-DBBD852DD6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66794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95697"/>
            <a:ext cx="2400300" cy="4238118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Quick Quiz – True or False</a:t>
            </a:r>
          </a:p>
        </p:txBody>
      </p:sp>
      <p:grpSp>
        <p:nvGrpSpPr>
          <p:cNvPr id="13" name="Graphic 38">
            <a:extLst>
              <a:ext uri="{FF2B5EF4-FFF2-40B4-BE49-F238E27FC236}">
                <a16:creationId xmlns:a16="http://schemas.microsoft.com/office/drawing/2014/main" id="{7CF625D3-71A3-4F30-A096-8EF334E959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02912"/>
            <a:ext cx="1432689" cy="709660"/>
            <a:chOff x="2267504" y="2540250"/>
            <a:chExt cx="1990951" cy="739640"/>
          </a:xfrm>
          <a:solidFill>
            <a:schemeClr val="bg1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6754E2F-F56E-4BA3-99DD-8EBF110E34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4A69059-7C49-49C6-B071-F2A9B558E0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89D16701-DA76-4F72-BB63-E2C3FFBDFE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CC28BE1-9DC6-43FE-9582-39F091098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aphic 4">
            <a:extLst>
              <a:ext uri="{FF2B5EF4-FFF2-40B4-BE49-F238E27FC236}">
                <a16:creationId xmlns:a16="http://schemas.microsoft.com/office/drawing/2014/main" id="{AF9AF3F3-CE0C-4125-BDD7-346487FA0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082214" y="5539935"/>
            <a:ext cx="731374" cy="975171"/>
            <a:chOff x="5829300" y="3162300"/>
            <a:chExt cx="532256" cy="532257"/>
          </a:xfrm>
          <a:solidFill>
            <a:schemeClr val="bg1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1DFBFA-CF4D-4940-9086-26F83E5C6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7854033-BD20-4C77-8C5B-048F4B3BDD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93AA74-BEB3-444F-835B-7AA6ECE61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00DF1C9-6952-4704-B8B3-95406E18E4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34783FD-297C-40D2-964B-DBAE4DE28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E621623-0357-4FD5-A1AC-4005010259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24F346E-10A0-458F-A9CA-8C0079472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937A2F7-01A9-47F3-BED6-B61D998408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B44DAF8-5073-441A-82E1-180385D35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2B0413D-0E36-4A90-8E6A-9EDC676A60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6059ECF-0D50-48AD-B67A-645EC29D33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394906F-6BF2-447E-9886-F12708E128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45EB96B-215A-4EBF-A594-2B08222339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DC318EB-6160-7DDB-9978-3AC62034326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7555848"/>
              </p:ext>
            </p:extLst>
          </p:nvPr>
        </p:nvGraphicFramePr>
        <p:xfrm>
          <a:off x="4113104" y="477540"/>
          <a:ext cx="4726201" cy="5878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774286" y="2371315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sz="3600" dirty="0"/>
              <a:t>Could You Be a Speech and Language Therapist?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479754" y="4426974"/>
            <a:ext cx="6400800" cy="1752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sz="2400" dirty="0">
                <a:solidFill>
                  <a:schemeClr val="bg2">
                    <a:lumMod val="50000"/>
                  </a:schemeClr>
                </a:solidFill>
              </a:rPr>
              <a:t>Helping People Find Their Voice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35EF03-42AB-4FF1-F6A6-14A45A2F4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1858" y="322515"/>
            <a:ext cx="5037257" cy="146316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B8CB52-3679-69EE-6804-C0DB343DEA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C541B88-1AE9-40C3-AFD5-967787C19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F17139-31EE-46AC-B04F-DBBD852DD6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66794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8C2A64-ACD8-D0CB-91CC-11C620C4A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95697"/>
            <a:ext cx="2400300" cy="4238118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Quick Quiz – True or False</a:t>
            </a:r>
          </a:p>
        </p:txBody>
      </p:sp>
      <p:grpSp>
        <p:nvGrpSpPr>
          <p:cNvPr id="13" name="Graphic 38">
            <a:extLst>
              <a:ext uri="{FF2B5EF4-FFF2-40B4-BE49-F238E27FC236}">
                <a16:creationId xmlns:a16="http://schemas.microsoft.com/office/drawing/2014/main" id="{7CF625D3-71A3-4F30-A096-8EF334E959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02912"/>
            <a:ext cx="1432689" cy="709660"/>
            <a:chOff x="2267504" y="2540250"/>
            <a:chExt cx="1990951" cy="739640"/>
          </a:xfrm>
          <a:solidFill>
            <a:schemeClr val="bg1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6754E2F-F56E-4BA3-99DD-8EBF110E34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4A69059-7C49-49C6-B071-F2A9B558E0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89D16701-DA76-4F72-BB63-E2C3FFBDFE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CC28BE1-9DC6-43FE-9582-39F091098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aphic 4">
            <a:extLst>
              <a:ext uri="{FF2B5EF4-FFF2-40B4-BE49-F238E27FC236}">
                <a16:creationId xmlns:a16="http://schemas.microsoft.com/office/drawing/2014/main" id="{AF9AF3F3-CE0C-4125-BDD7-346487FA0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082214" y="5539935"/>
            <a:ext cx="731374" cy="975171"/>
            <a:chOff x="5829300" y="3162300"/>
            <a:chExt cx="532256" cy="532257"/>
          </a:xfrm>
          <a:solidFill>
            <a:schemeClr val="bg1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1DFBFA-CF4D-4940-9086-26F83E5C6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7854033-BD20-4C77-8C5B-048F4B3BDD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93AA74-BEB3-444F-835B-7AA6ECE61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00DF1C9-6952-4704-B8B3-95406E18E4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34783FD-297C-40D2-964B-DBAE4DE28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E621623-0357-4FD5-A1AC-4005010259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24F346E-10A0-458F-A9CA-8C0079472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937A2F7-01A9-47F3-BED6-B61D998408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B44DAF8-5073-441A-82E1-180385D35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2B0413D-0E36-4A90-8E6A-9EDC676A60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6059ECF-0D50-48AD-B67A-645EC29D33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394906F-6BF2-447E-9886-F12708E128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45EB96B-215A-4EBF-A594-2B08222339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9456DD2-564F-0CB7-2EAD-121FB24134C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2171424"/>
              </p:ext>
            </p:extLst>
          </p:nvPr>
        </p:nvGraphicFramePr>
        <p:xfrm>
          <a:off x="4113104" y="477540"/>
          <a:ext cx="4726201" cy="5878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721043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C541B88-1AE9-40C3-AFD5-967787C19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F17139-31EE-46AC-B04F-DBBD852DD6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66794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95697"/>
            <a:ext cx="2400300" cy="4238118"/>
          </a:xfrm>
        </p:spPr>
        <p:txBody>
          <a:bodyPr>
            <a:normAutofit/>
          </a:bodyPr>
          <a:lstStyle/>
          <a:p>
            <a:r>
              <a:rPr lang="en-GB" sz="3700">
                <a:solidFill>
                  <a:schemeClr val="bg1"/>
                </a:solidFill>
              </a:rPr>
              <a:t>Extension Ideas / Homework</a:t>
            </a:r>
          </a:p>
        </p:txBody>
      </p:sp>
      <p:grpSp>
        <p:nvGrpSpPr>
          <p:cNvPr id="13" name="Graphic 38">
            <a:extLst>
              <a:ext uri="{FF2B5EF4-FFF2-40B4-BE49-F238E27FC236}">
                <a16:creationId xmlns:a16="http://schemas.microsoft.com/office/drawing/2014/main" id="{7CF625D3-71A3-4F30-A096-8EF334E959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02912"/>
            <a:ext cx="1432689" cy="709660"/>
            <a:chOff x="2267504" y="2540250"/>
            <a:chExt cx="1990951" cy="739640"/>
          </a:xfrm>
          <a:solidFill>
            <a:schemeClr val="bg1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6754E2F-F56E-4BA3-99DD-8EBF110E34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4A69059-7C49-49C6-B071-F2A9B558E0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89D16701-DA76-4F72-BB63-E2C3FFBDFE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CC28BE1-9DC6-43FE-9582-39F091098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aphic 4">
            <a:extLst>
              <a:ext uri="{FF2B5EF4-FFF2-40B4-BE49-F238E27FC236}">
                <a16:creationId xmlns:a16="http://schemas.microsoft.com/office/drawing/2014/main" id="{AF9AF3F3-CE0C-4125-BDD7-346487FA0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082214" y="5539935"/>
            <a:ext cx="731374" cy="975171"/>
            <a:chOff x="5829300" y="3162300"/>
            <a:chExt cx="532256" cy="532257"/>
          </a:xfrm>
          <a:solidFill>
            <a:schemeClr val="bg1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1DFBFA-CF4D-4940-9086-26F83E5C6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7854033-BD20-4C77-8C5B-048F4B3BDD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93AA74-BEB3-444F-835B-7AA6ECE61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00DF1C9-6952-4704-B8B3-95406E18E4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34783FD-297C-40D2-964B-DBAE4DE28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E621623-0357-4FD5-A1AC-4005010259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24F346E-10A0-458F-A9CA-8C0079472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937A2F7-01A9-47F3-BED6-B61D998408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B44DAF8-5073-441A-82E1-180385D35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2B0413D-0E36-4A90-8E6A-9EDC676A60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6059ECF-0D50-48AD-B67A-645EC29D33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394906F-6BF2-447E-9886-F12708E128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45EB96B-215A-4EBF-A594-2B08222339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91716A8-B82A-5038-7934-389BCFE78F6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5523468"/>
              </p:ext>
            </p:extLst>
          </p:nvPr>
        </p:nvGraphicFramePr>
        <p:xfrm>
          <a:off x="4113104" y="477540"/>
          <a:ext cx="4726201" cy="5878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C541B88-1AE9-40C3-AFD5-967787C19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F17139-31EE-46AC-B04F-DBBD852DD6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66794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95697"/>
            <a:ext cx="2400300" cy="4238118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Final Thoughts </a:t>
            </a:r>
          </a:p>
        </p:txBody>
      </p:sp>
      <p:grpSp>
        <p:nvGrpSpPr>
          <p:cNvPr id="13" name="Graphic 38">
            <a:extLst>
              <a:ext uri="{FF2B5EF4-FFF2-40B4-BE49-F238E27FC236}">
                <a16:creationId xmlns:a16="http://schemas.microsoft.com/office/drawing/2014/main" id="{7CF625D3-71A3-4F30-A096-8EF334E959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02912"/>
            <a:ext cx="1432689" cy="709660"/>
            <a:chOff x="2267504" y="2540250"/>
            <a:chExt cx="1990951" cy="739640"/>
          </a:xfrm>
          <a:solidFill>
            <a:schemeClr val="bg1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6754E2F-F56E-4BA3-99DD-8EBF110E34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4A69059-7C49-49C6-B071-F2A9B558E0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89D16701-DA76-4F72-BB63-E2C3FFBDFE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CC28BE1-9DC6-43FE-9582-39F091098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aphic 4">
            <a:extLst>
              <a:ext uri="{FF2B5EF4-FFF2-40B4-BE49-F238E27FC236}">
                <a16:creationId xmlns:a16="http://schemas.microsoft.com/office/drawing/2014/main" id="{AF9AF3F3-CE0C-4125-BDD7-346487FA0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082214" y="5539935"/>
            <a:ext cx="731374" cy="975171"/>
            <a:chOff x="5829300" y="3162300"/>
            <a:chExt cx="532256" cy="532257"/>
          </a:xfrm>
          <a:solidFill>
            <a:schemeClr val="bg1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1DFBFA-CF4D-4940-9086-26F83E5C6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7854033-BD20-4C77-8C5B-048F4B3BDD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93AA74-BEB3-444F-835B-7AA6ECE61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00DF1C9-6952-4704-B8B3-95406E18E4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34783FD-297C-40D2-964B-DBAE4DE28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E621623-0357-4FD5-A1AC-4005010259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24F346E-10A0-458F-A9CA-8C0079472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937A2F7-01A9-47F3-BED6-B61D998408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B44DAF8-5073-441A-82E1-180385D35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2B0413D-0E36-4A90-8E6A-9EDC676A60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6059ECF-0D50-48AD-B67A-645EC29D33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394906F-6BF2-447E-9886-F12708E128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45EB96B-215A-4EBF-A594-2B08222339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C0A5CB1-11F4-3071-31A1-86CBAA2969B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982618"/>
              </p:ext>
            </p:extLst>
          </p:nvPr>
        </p:nvGraphicFramePr>
        <p:xfrm>
          <a:off x="4113104" y="477540"/>
          <a:ext cx="4726201" cy="5878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C541B88-1AE9-40C3-AFD5-967787C19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F17139-31EE-46AC-B04F-DBBD852DD6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66794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95697"/>
            <a:ext cx="2400300" cy="4238118"/>
          </a:xfrm>
        </p:spPr>
        <p:txBody>
          <a:bodyPr>
            <a:normAutofit/>
          </a:bodyPr>
          <a:lstStyle/>
          <a:p>
            <a:r>
              <a:rPr lang="en-GB">
                <a:solidFill>
                  <a:schemeClr val="bg1"/>
                </a:solidFill>
              </a:rPr>
              <a:t>Starter Question</a:t>
            </a:r>
          </a:p>
        </p:txBody>
      </p:sp>
      <p:grpSp>
        <p:nvGrpSpPr>
          <p:cNvPr id="13" name="Graphic 38">
            <a:extLst>
              <a:ext uri="{FF2B5EF4-FFF2-40B4-BE49-F238E27FC236}">
                <a16:creationId xmlns:a16="http://schemas.microsoft.com/office/drawing/2014/main" id="{7CF625D3-71A3-4F30-A096-8EF334E959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02912"/>
            <a:ext cx="1432689" cy="709660"/>
            <a:chOff x="2267504" y="2540250"/>
            <a:chExt cx="1990951" cy="739640"/>
          </a:xfrm>
          <a:solidFill>
            <a:schemeClr val="bg1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6754E2F-F56E-4BA3-99DD-8EBF110E34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4A69059-7C49-49C6-B071-F2A9B558E0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89D16701-DA76-4F72-BB63-E2C3FFBDFE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CC28BE1-9DC6-43FE-9582-39F091098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aphic 4">
            <a:extLst>
              <a:ext uri="{FF2B5EF4-FFF2-40B4-BE49-F238E27FC236}">
                <a16:creationId xmlns:a16="http://schemas.microsoft.com/office/drawing/2014/main" id="{AF9AF3F3-CE0C-4125-BDD7-346487FA0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082214" y="5539935"/>
            <a:ext cx="731374" cy="975171"/>
            <a:chOff x="5829300" y="3162300"/>
            <a:chExt cx="532256" cy="532257"/>
          </a:xfrm>
          <a:solidFill>
            <a:schemeClr val="bg1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1DFBFA-CF4D-4940-9086-26F83E5C6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7854033-BD20-4C77-8C5B-048F4B3BDD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93AA74-BEB3-444F-835B-7AA6ECE61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00DF1C9-6952-4704-B8B3-95406E18E4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34783FD-297C-40D2-964B-DBAE4DE28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E621623-0357-4FD5-A1AC-4005010259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24F346E-10A0-458F-A9CA-8C0079472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937A2F7-01A9-47F3-BED6-B61D998408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B44DAF8-5073-441A-82E1-180385D35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2B0413D-0E36-4A90-8E6A-9EDC676A60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6059ECF-0D50-48AD-B67A-645EC29D33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394906F-6BF2-447E-9886-F12708E128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45EB96B-215A-4EBF-A594-2B08222339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206C22F7-57CF-323E-B7F9-BCCB91C4396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1443839"/>
              </p:ext>
            </p:extLst>
          </p:nvPr>
        </p:nvGraphicFramePr>
        <p:xfrm>
          <a:off x="4113104" y="477540"/>
          <a:ext cx="4726201" cy="5878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C541B88-1AE9-40C3-AFD5-967787C19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F17139-31EE-46AC-B04F-DBBD852DD6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66794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95697"/>
            <a:ext cx="2400300" cy="4238118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What Is Speech and Language Therapy (SALT)?</a:t>
            </a:r>
          </a:p>
        </p:txBody>
      </p:sp>
      <p:grpSp>
        <p:nvGrpSpPr>
          <p:cNvPr id="13" name="Graphic 38">
            <a:extLst>
              <a:ext uri="{FF2B5EF4-FFF2-40B4-BE49-F238E27FC236}">
                <a16:creationId xmlns:a16="http://schemas.microsoft.com/office/drawing/2014/main" id="{7CF625D3-71A3-4F30-A096-8EF334E959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02912"/>
            <a:ext cx="1432689" cy="709660"/>
            <a:chOff x="2267504" y="2540250"/>
            <a:chExt cx="1990951" cy="739640"/>
          </a:xfrm>
          <a:solidFill>
            <a:schemeClr val="bg1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6754E2F-F56E-4BA3-99DD-8EBF110E34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4A69059-7C49-49C6-B071-F2A9B558E0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89D16701-DA76-4F72-BB63-E2C3FFBDFE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CC28BE1-9DC6-43FE-9582-39F091098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aphic 4">
            <a:extLst>
              <a:ext uri="{FF2B5EF4-FFF2-40B4-BE49-F238E27FC236}">
                <a16:creationId xmlns:a16="http://schemas.microsoft.com/office/drawing/2014/main" id="{AF9AF3F3-CE0C-4125-BDD7-346487FA0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082214" y="5539935"/>
            <a:ext cx="731374" cy="975171"/>
            <a:chOff x="5829300" y="3162300"/>
            <a:chExt cx="532256" cy="532257"/>
          </a:xfrm>
          <a:solidFill>
            <a:schemeClr val="bg1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1DFBFA-CF4D-4940-9086-26F83E5C6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7854033-BD20-4C77-8C5B-048F4B3BDD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93AA74-BEB3-444F-835B-7AA6ECE61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00DF1C9-6952-4704-B8B3-95406E18E4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34783FD-297C-40D2-964B-DBAE4DE28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E621623-0357-4FD5-A1AC-4005010259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24F346E-10A0-458F-A9CA-8C0079472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937A2F7-01A9-47F3-BED6-B61D998408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B44DAF8-5073-441A-82E1-180385D35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2B0413D-0E36-4A90-8E6A-9EDC676A60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6059ECF-0D50-48AD-B67A-645EC29D33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394906F-6BF2-447E-9886-F12708E128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45EB96B-215A-4EBF-A594-2B08222339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C4ADDD9-AA29-22CA-06BB-EAB660C9FB4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714156"/>
              </p:ext>
            </p:extLst>
          </p:nvPr>
        </p:nvGraphicFramePr>
        <p:xfrm>
          <a:off x="4113104" y="477540"/>
          <a:ext cx="4726201" cy="5878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A13C19-C7C6-48C6-F3D6-65ECEACFA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521335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North Cumbria Integrated Care (NCIC) Information </a:t>
            </a:r>
            <a:endParaRPr lang="en-GB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09E3DE-97CC-D2B8-FBD3-C51DF20A8F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463" y="4185676"/>
            <a:ext cx="7886700" cy="45545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800" dirty="0"/>
              <a:t>Information about your local services </a:t>
            </a:r>
            <a:endParaRPr lang="en-GB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4DF85D-9689-4EEA-A084-5988EAE516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1654" y="0"/>
            <a:ext cx="3389670" cy="218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337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D5467-94EC-5202-EAF1-62DB325CD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NCIC - </a:t>
            </a:r>
            <a:r>
              <a:rPr lang="en-US" cap="all" dirty="0"/>
              <a:t>Key Service Figures and Overview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F0F2D0-F30A-D63A-7CBA-C25D11A123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966" y="1166864"/>
            <a:ext cx="7886700" cy="4351338"/>
          </a:xfrm>
        </p:spPr>
        <p:txBody>
          <a:bodyPr>
            <a:normAutofit fontScale="70000" lnSpcReduction="20000"/>
          </a:bodyPr>
          <a:lstStyle/>
          <a:p>
            <a:pPr algn="l" rtl="0" fontAlgn="base">
              <a:buNone/>
            </a:pPr>
            <a:r>
              <a:rPr lang="en-US" sz="3200" b="1" i="0" u="none" strike="noStrike" dirty="0">
                <a:solidFill>
                  <a:srgbClr val="000102"/>
                </a:solidFill>
                <a:effectLst/>
                <a:latin typeface="Bahnschrift SemiLight" panose="020B0502040204020203" pitchFamily="34" charset="0"/>
              </a:rPr>
              <a:t>Service Demand and Referrals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Bahnschrift SemiLight" panose="020B0502040204020203" pitchFamily="34" charset="0"/>
              </a:rPr>
              <a:t>​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None/>
            </a:pPr>
            <a:r>
              <a:rPr lang="en-US" sz="3200" b="0" i="0" u="none" strike="noStrike" dirty="0">
                <a:solidFill>
                  <a:srgbClr val="000102"/>
                </a:solidFill>
                <a:effectLst/>
                <a:latin typeface="Bahnschrift SemiLight" panose="020B0502040204020203" pitchFamily="34" charset="0"/>
              </a:rPr>
              <a:t>The Adult SALT service received 3,771 adult referrals from April 2024 to April 2025,showing high demand for communication and swallowing support.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Bahnschrift SemiLight" panose="020B0502040204020203" pitchFamily="34" charset="0"/>
              </a:rPr>
              <a:t>​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None/>
            </a:pPr>
            <a:r>
              <a:rPr lang="en-US" sz="3200" b="1" i="0" u="none" strike="noStrike" dirty="0">
                <a:solidFill>
                  <a:srgbClr val="000102"/>
                </a:solidFill>
                <a:effectLst/>
                <a:latin typeface="Bahnschrift SemiLight" panose="020B0502040204020203" pitchFamily="34" charset="0"/>
              </a:rPr>
              <a:t>Dedicated Staff Team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Bahnschrift SemiLight" panose="020B0502040204020203" pitchFamily="34" charset="0"/>
              </a:rPr>
              <a:t>​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None/>
            </a:pPr>
            <a:r>
              <a:rPr lang="en-US" sz="3200" b="0" i="0" u="none" strike="noStrike" dirty="0">
                <a:solidFill>
                  <a:srgbClr val="000102"/>
                </a:solidFill>
                <a:effectLst/>
                <a:latin typeface="Bahnschrift SemiLight" panose="020B0502040204020203" pitchFamily="34" charset="0"/>
              </a:rPr>
              <a:t>A small but dedicated team of three staff members efficiently manages the high referral volume and delivers quality care.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Bahnschrift SemiLight" panose="020B0502040204020203" pitchFamily="34" charset="0"/>
              </a:rPr>
              <a:t>​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None/>
            </a:pPr>
            <a:r>
              <a:rPr lang="en-US" sz="3200" b="1" i="0" u="none" strike="noStrike" dirty="0">
                <a:solidFill>
                  <a:srgbClr val="000102"/>
                </a:solidFill>
                <a:effectLst/>
                <a:latin typeface="Bahnschrift SemiLight" panose="020B0502040204020203" pitchFamily="34" charset="0"/>
              </a:rPr>
              <a:t>Wide Geographic Coverage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Bahnschrift SemiLight" panose="020B0502040204020203" pitchFamily="34" charset="0"/>
              </a:rPr>
              <a:t>​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None/>
            </a:pPr>
            <a:r>
              <a:rPr lang="en-US" sz="3200" b="0" i="0" u="none" strike="noStrike" dirty="0">
                <a:solidFill>
                  <a:srgbClr val="000102"/>
                </a:solidFill>
                <a:effectLst/>
                <a:latin typeface="Bahnschrift SemiLight" panose="020B0502040204020203" pitchFamily="34" charset="0"/>
              </a:rPr>
              <a:t>Services are provided across acute hospitals, community hospitals, care homes, and patient homes ensuring accessible and continuous care.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Bahnschrift SemiLight" panose="020B0502040204020203" pitchFamily="34" charset="0"/>
              </a:rPr>
              <a:t>​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None/>
            </a:pPr>
            <a:r>
              <a:rPr lang="en-US" sz="3200" b="1" i="0" u="none" strike="noStrike" dirty="0">
                <a:solidFill>
                  <a:srgbClr val="000102"/>
                </a:solidFill>
                <a:effectLst/>
                <a:latin typeface="Bahnschrift SemiLight" panose="020B0502040204020203" pitchFamily="34" charset="0"/>
              </a:rPr>
              <a:t>Focus on Dysphagia Care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Bahnschrift SemiLight" panose="020B0502040204020203" pitchFamily="34" charset="0"/>
              </a:rPr>
              <a:t>​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None/>
            </a:pPr>
            <a:r>
              <a:rPr lang="en-US" sz="3200" b="0" i="0" u="none" strike="noStrike" dirty="0">
                <a:solidFill>
                  <a:srgbClr val="000102"/>
                </a:solidFill>
                <a:effectLst/>
                <a:latin typeface="Bahnschrift SemiLight" panose="020B0502040204020203" pitchFamily="34" charset="0"/>
              </a:rPr>
              <a:t>The team specializes in assessing and treating dysphagia to prevent serious complications and improve patient quality of life.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Bahnschrift SemiLight" panose="020B0502040204020203" pitchFamily="34" charset="0"/>
              </a:rPr>
              <a:t>​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3128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T AHP reel">
            <a:hlinkClick r:id="" action="ppaction://media"/>
            <a:extLst>
              <a:ext uri="{FF2B5EF4-FFF2-40B4-BE49-F238E27FC236}">
                <a16:creationId xmlns:a16="http://schemas.microsoft.com/office/drawing/2014/main" id="{D1AC33EA-22C7-7988-391B-A418196DE4B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62431" y="265471"/>
            <a:ext cx="6044381" cy="604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487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C541B88-1AE9-40C3-AFD5-967787C19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F17139-31EE-46AC-B04F-DBBD852DD6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66794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95697"/>
            <a:ext cx="2400300" cy="4238118"/>
          </a:xfrm>
        </p:spPr>
        <p:txBody>
          <a:bodyPr>
            <a:normAutofit/>
          </a:bodyPr>
          <a:lstStyle/>
          <a:p>
            <a:r>
              <a:rPr lang="en-GB">
                <a:solidFill>
                  <a:schemeClr val="bg1"/>
                </a:solidFill>
              </a:rPr>
              <a:t>Who Needs SALT?</a:t>
            </a:r>
          </a:p>
        </p:txBody>
      </p:sp>
      <p:grpSp>
        <p:nvGrpSpPr>
          <p:cNvPr id="13" name="Graphic 38">
            <a:extLst>
              <a:ext uri="{FF2B5EF4-FFF2-40B4-BE49-F238E27FC236}">
                <a16:creationId xmlns:a16="http://schemas.microsoft.com/office/drawing/2014/main" id="{7CF625D3-71A3-4F30-A096-8EF334E959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02912"/>
            <a:ext cx="1432689" cy="709660"/>
            <a:chOff x="2267504" y="2540250"/>
            <a:chExt cx="1990951" cy="739640"/>
          </a:xfrm>
          <a:solidFill>
            <a:schemeClr val="bg1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6754E2F-F56E-4BA3-99DD-8EBF110E34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4A69059-7C49-49C6-B071-F2A9B558E0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89D16701-DA76-4F72-BB63-E2C3FFBDFE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CC28BE1-9DC6-43FE-9582-39F091098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aphic 4">
            <a:extLst>
              <a:ext uri="{FF2B5EF4-FFF2-40B4-BE49-F238E27FC236}">
                <a16:creationId xmlns:a16="http://schemas.microsoft.com/office/drawing/2014/main" id="{AF9AF3F3-CE0C-4125-BDD7-346487FA0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082214" y="5539935"/>
            <a:ext cx="731374" cy="975171"/>
            <a:chOff x="5829300" y="3162300"/>
            <a:chExt cx="532256" cy="532257"/>
          </a:xfrm>
          <a:solidFill>
            <a:schemeClr val="bg1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1DFBFA-CF4D-4940-9086-26F83E5C6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7854033-BD20-4C77-8C5B-048F4B3BDD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93AA74-BEB3-444F-835B-7AA6ECE61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00DF1C9-6952-4704-B8B3-95406E18E4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34783FD-297C-40D2-964B-DBAE4DE28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E621623-0357-4FD5-A1AC-4005010259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24F346E-10A0-458F-A9CA-8C0079472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937A2F7-01A9-47F3-BED6-B61D998408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B44DAF8-5073-441A-82E1-180385D35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2B0413D-0E36-4A90-8E6A-9EDC676A60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6059ECF-0D50-48AD-B67A-645EC29D33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394906F-6BF2-447E-9886-F12708E128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45EB96B-215A-4EBF-A594-2B08222339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38858AB-7E23-7D75-72FC-83D0ABCB9A2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8191506"/>
              </p:ext>
            </p:extLst>
          </p:nvPr>
        </p:nvGraphicFramePr>
        <p:xfrm>
          <a:off x="4113104" y="477540"/>
          <a:ext cx="4726201" cy="5878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C541B88-1AE9-40C3-AFD5-967787C19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F17139-31EE-46AC-B04F-DBBD852DD6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66794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95697"/>
            <a:ext cx="2400300" cy="4238118"/>
          </a:xfrm>
        </p:spPr>
        <p:txBody>
          <a:bodyPr>
            <a:norm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What Is It Like to Have a Communication Difficulty?</a:t>
            </a:r>
          </a:p>
        </p:txBody>
      </p:sp>
      <p:grpSp>
        <p:nvGrpSpPr>
          <p:cNvPr id="13" name="Graphic 38">
            <a:extLst>
              <a:ext uri="{FF2B5EF4-FFF2-40B4-BE49-F238E27FC236}">
                <a16:creationId xmlns:a16="http://schemas.microsoft.com/office/drawing/2014/main" id="{7CF625D3-71A3-4F30-A096-8EF334E959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02912"/>
            <a:ext cx="1432689" cy="709660"/>
            <a:chOff x="2267504" y="2540250"/>
            <a:chExt cx="1990951" cy="739640"/>
          </a:xfrm>
          <a:solidFill>
            <a:schemeClr val="bg1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6754E2F-F56E-4BA3-99DD-8EBF110E34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4A69059-7C49-49C6-B071-F2A9B558E0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89D16701-DA76-4F72-BB63-E2C3FFBDFE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CC28BE1-9DC6-43FE-9582-39F091098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695" y="4752208"/>
            <a:ext cx="273765" cy="365021"/>
          </a:xfrm>
          <a:prstGeom prst="ellipse">
            <a:avLst/>
          </a:pr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aphic 4">
            <a:extLst>
              <a:ext uri="{FF2B5EF4-FFF2-40B4-BE49-F238E27FC236}">
                <a16:creationId xmlns:a16="http://schemas.microsoft.com/office/drawing/2014/main" id="{AF9AF3F3-CE0C-4125-BDD7-346487FA0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082214" y="5539935"/>
            <a:ext cx="731374" cy="975171"/>
            <a:chOff x="5829300" y="3162300"/>
            <a:chExt cx="532256" cy="532257"/>
          </a:xfrm>
          <a:solidFill>
            <a:schemeClr val="bg1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1DFBFA-CF4D-4940-9086-26F83E5C6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7854033-BD20-4C77-8C5B-048F4B3BDD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93AA74-BEB3-444F-835B-7AA6ECE61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00DF1C9-6952-4704-B8B3-95406E18E4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34783FD-297C-40D2-964B-DBAE4DE28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E621623-0357-4FD5-A1AC-4005010259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24F346E-10A0-458F-A9CA-8C0079472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937A2F7-01A9-47F3-BED6-B61D998408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B44DAF8-5073-441A-82E1-180385D35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2B0413D-0E36-4A90-8E6A-9EDC676A60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6059ECF-0D50-48AD-B67A-645EC29D33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394906F-6BF2-447E-9886-F12708E128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45EB96B-215A-4EBF-A594-2B08222339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82EF509-A7E9-C248-CFF8-25A2299733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4243102"/>
              </p:ext>
            </p:extLst>
          </p:nvPr>
        </p:nvGraphicFramePr>
        <p:xfrm>
          <a:off x="4113104" y="477540"/>
          <a:ext cx="4726201" cy="5878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59EBFDBF91A0448C709C78468F4551" ma:contentTypeVersion="14" ma:contentTypeDescription="Create a new document." ma:contentTypeScope="" ma:versionID="8a367d742201720b1ec7d1e8c8bb2c5c">
  <xsd:schema xmlns:xsd="http://www.w3.org/2001/XMLSchema" xmlns:xs="http://www.w3.org/2001/XMLSchema" xmlns:p="http://schemas.microsoft.com/office/2006/metadata/properties" xmlns:ns2="aa85f008-0777-41b2-8b11-f5fcfcf29405" xmlns:ns3="6f4a841e-270f-4f5d-86d8-2f0a58af3dc3" targetNamespace="http://schemas.microsoft.com/office/2006/metadata/properties" ma:root="true" ma:fieldsID="616fba20a7c1c8f4f22f0d2e6c371f28" ns2:_="" ns3:_="">
    <xsd:import namespace="aa85f008-0777-41b2-8b11-f5fcfcf29405"/>
    <xsd:import namespace="6f4a841e-270f-4f5d-86d8-2f0a58af3dc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85f008-0777-41b2-8b11-f5fcfcf294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1973a211-6405-42b6-9524-a696d4b9f23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4a841e-270f-4f5d-86d8-2f0a58af3dc3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403ca02e-0e8c-4fce-b590-a4eefdfe3c8a}" ma:internalName="TaxCatchAll" ma:showField="CatchAllData" ma:web="6f4a841e-270f-4f5d-86d8-2f0a58af3d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a85f008-0777-41b2-8b11-f5fcfcf29405">
      <Terms xmlns="http://schemas.microsoft.com/office/infopath/2007/PartnerControls"/>
    </lcf76f155ced4ddcb4097134ff3c332f>
    <TaxCatchAll xmlns="6f4a841e-270f-4f5d-86d8-2f0a58af3dc3" xsi:nil="true"/>
  </documentManagement>
</p:properties>
</file>

<file path=customXml/itemProps1.xml><?xml version="1.0" encoding="utf-8"?>
<ds:datastoreItem xmlns:ds="http://schemas.openxmlformats.org/officeDocument/2006/customXml" ds:itemID="{837A5929-4115-4034-851D-2570ACDB15B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EF3211-8475-4615-947F-E723C5895B8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85f008-0777-41b2-8b11-f5fcfcf29405"/>
    <ds:schemaRef ds:uri="6f4a841e-270f-4f5d-86d8-2f0a58af3dc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5F942E7-8A1D-4B0C-BBBC-FB745953BF2B}">
  <ds:schemaRefs>
    <ds:schemaRef ds:uri="http://schemas.microsoft.com/office/2006/metadata/properties"/>
    <ds:schemaRef ds:uri="http://schemas.microsoft.com/office/infopath/2007/PartnerControls"/>
    <ds:schemaRef ds:uri="aa85f008-0777-41b2-8b11-f5fcfcf29405"/>
    <ds:schemaRef ds:uri="6f4a841e-270f-4f5d-86d8-2f0a58af3dc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708</Words>
  <Application>Microsoft Office PowerPoint</Application>
  <PresentationFormat>On-screen Show (4:3)</PresentationFormat>
  <Paragraphs>108</Paragraphs>
  <Slides>22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Aptos</vt:lpstr>
      <vt:lpstr>Arial</vt:lpstr>
      <vt:lpstr>Bahnschrift SemiLight</vt:lpstr>
      <vt:lpstr>Calibri</vt:lpstr>
      <vt:lpstr>Segoe UI</vt:lpstr>
      <vt:lpstr>Office Theme</vt:lpstr>
      <vt:lpstr>2_Office Theme</vt:lpstr>
      <vt:lpstr>Speech &amp; Language Therapist</vt:lpstr>
      <vt:lpstr>Could You Be a Speech and Language Therapist?</vt:lpstr>
      <vt:lpstr>Starter Question</vt:lpstr>
      <vt:lpstr>What Is Speech and Language Therapy (SALT)?</vt:lpstr>
      <vt:lpstr>North Cumbria Integrated Care (NCIC) Information </vt:lpstr>
      <vt:lpstr>NCIC - Key Service Figures and Overview</vt:lpstr>
      <vt:lpstr>PowerPoint Presentation</vt:lpstr>
      <vt:lpstr>Who Needs SALT?</vt:lpstr>
      <vt:lpstr>What Is It Like to Have a Communication Difficulty?</vt:lpstr>
      <vt:lpstr>PowerPoint Presentation</vt:lpstr>
      <vt:lpstr>Key Speech and Language Disorders</vt:lpstr>
      <vt:lpstr>Activity – Empathy Challenge (Charades Style)</vt:lpstr>
      <vt:lpstr>What Do SALTs Actually Do?</vt:lpstr>
      <vt:lpstr>Qualities of a Great SALT</vt:lpstr>
      <vt:lpstr>Techniques Used in SALT</vt:lpstr>
      <vt:lpstr>Where Do They Work?</vt:lpstr>
      <vt:lpstr>Career Path</vt:lpstr>
      <vt:lpstr>Let’s Reflect</vt:lpstr>
      <vt:lpstr>Quick Quiz – True or False</vt:lpstr>
      <vt:lpstr>Quick Quiz – True or False</vt:lpstr>
      <vt:lpstr>Extension Ideas / Homework</vt:lpstr>
      <vt:lpstr>Final Thoughts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Jo Tate</dc:creator>
  <cp:keywords/>
  <dc:description>generated using python-pptx</dc:description>
  <cp:lastModifiedBy>Clare Dixon</cp:lastModifiedBy>
  <cp:revision>2</cp:revision>
  <dcterms:created xsi:type="dcterms:W3CDTF">2013-01-27T09:14:16Z</dcterms:created>
  <dcterms:modified xsi:type="dcterms:W3CDTF">2025-10-03T08:42:56Z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2025-07-31T10:00:45Z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2a6a35eb-28a5-4a57-a0e3-6d1590820eaf</vt:lpwstr>
  </property>
  <property fmtid="{D5CDD505-2E9C-101B-9397-08002B2CF9AE}" pid="7" name="MSIP_Label_defa4170-0d19-0005-0004-bc88714345d2_ActionId">
    <vt:lpwstr>c21c17ce-54a0-40e4-aa8b-85e57ef4570f</vt:lpwstr>
  </property>
  <property fmtid="{D5CDD505-2E9C-101B-9397-08002B2CF9AE}" pid="8" name="MSIP_Label_defa4170-0d19-0005-0004-bc88714345d2_ContentBits">
    <vt:lpwstr>0</vt:lpwstr>
  </property>
  <property fmtid="{D5CDD505-2E9C-101B-9397-08002B2CF9AE}" pid="9" name="MSIP_Label_defa4170-0d19-0005-0004-bc88714345d2_Tag">
    <vt:lpwstr>10, 3, 0, 1</vt:lpwstr>
  </property>
  <property fmtid="{D5CDD505-2E9C-101B-9397-08002B2CF9AE}" pid="10" name="ContentTypeId">
    <vt:lpwstr>0x010100A859EBFDBF91A0448C709C78468F4551</vt:lpwstr>
  </property>
  <property fmtid="{D5CDD505-2E9C-101B-9397-08002B2CF9AE}" pid="11" name="MediaServiceImageTags">
    <vt:lpwstr/>
  </property>
</Properties>
</file>